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300" r:id="rId2"/>
    <p:sldId id="257" r:id="rId3"/>
    <p:sldId id="258" r:id="rId4"/>
    <p:sldId id="313" r:id="rId5"/>
    <p:sldId id="316" r:id="rId6"/>
    <p:sldId id="315" r:id="rId7"/>
    <p:sldId id="314" r:id="rId8"/>
    <p:sldId id="311" r:id="rId9"/>
    <p:sldId id="312" r:id="rId10"/>
    <p:sldId id="310" r:id="rId11"/>
    <p:sldId id="308" r:id="rId12"/>
    <p:sldId id="307" r:id="rId13"/>
    <p:sldId id="299" r:id="rId14"/>
    <p:sldId id="298" r:id="rId15"/>
    <p:sldId id="297" r:id="rId16"/>
    <p:sldId id="296" r:id="rId17"/>
    <p:sldId id="295" r:id="rId18"/>
    <p:sldId id="294" r:id="rId19"/>
    <p:sldId id="293" r:id="rId20"/>
    <p:sldId id="292" r:id="rId21"/>
    <p:sldId id="280" r:id="rId22"/>
    <p:sldId id="279" r:id="rId23"/>
    <p:sldId id="278" r:id="rId24"/>
    <p:sldId id="276" r:id="rId25"/>
    <p:sldId id="302" r:id="rId26"/>
    <p:sldId id="303" r:id="rId27"/>
    <p:sldId id="304" r:id="rId28"/>
    <p:sldId id="281" r:id="rId29"/>
    <p:sldId id="282" r:id="rId30"/>
    <p:sldId id="283" r:id="rId31"/>
    <p:sldId id="284" r:id="rId32"/>
    <p:sldId id="285" r:id="rId33"/>
    <p:sldId id="289" r:id="rId34"/>
    <p:sldId id="290" r:id="rId35"/>
    <p:sldId id="291" r:id="rId36"/>
    <p:sldId id="288" r:id="rId37"/>
    <p:sldId id="286" r:id="rId38"/>
    <p:sldId id="287" r:id="rId39"/>
    <p:sldId id="301" r:id="rId40"/>
    <p:sldId id="275" r:id="rId41"/>
    <p:sldId id="273" r:id="rId42"/>
    <p:sldId id="274" r:id="rId43"/>
    <p:sldId id="264" r:id="rId44"/>
    <p:sldId id="270" r:id="rId45"/>
    <p:sldId id="267" r:id="rId46"/>
    <p:sldId id="305" r:id="rId47"/>
    <p:sldId id="306" r:id="rId48"/>
    <p:sldId id="271" r:id="rId49"/>
    <p:sldId id="262" r:id="rId50"/>
    <p:sldId id="26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730" autoAdjust="0"/>
  </p:normalViewPr>
  <p:slideViewPr>
    <p:cSldViewPr>
      <p:cViewPr>
        <p:scale>
          <a:sx n="96" d="100"/>
          <a:sy n="96" d="100"/>
        </p:scale>
        <p:origin x="-1070" y="533"/>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8BD707-D9CF-40AE-B4C6-C98DA3205C09}" type="datetimeFigureOut">
              <a:rPr lang="en-US" smtClean="0"/>
              <a:pPr/>
              <a:t>2/21/2026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6F15528-21DE-4FAA-801E-634DDDAF4B2B}"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2/21/2026</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2/21/2026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pPr/>
              <a:t>2/21/2026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youtu.be/csRTjEvmZRA" TargetMode="External"/><Relationship Id="rId2" Type="http://schemas.openxmlformats.org/officeDocument/2006/relationships/hyperlink" Target="https://youtu.be/xr6S5sXbeWs" TargetMode="Externa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hyperlink" Target="https://youtu.be/G3K5XQcX3qc-" TargetMode="External"/><Relationship Id="rId4" Type="http://schemas.openxmlformats.org/officeDocument/2006/relationships/hyperlink" Target="https://youtu.be/8jMO6m0Ss6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jbBEMaI8iUM" TargetMode="External"/><Relationship Id="rId2" Type="http://schemas.openxmlformats.org/officeDocument/2006/relationships/hyperlink" Target="https://youtu.be/1NuUo15tbB8" TargetMode="Externa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hyperlink" Target="https://youtu.be/tEE-7IWCYbQ" TargetMode="External"/><Relationship Id="rId4" Type="http://schemas.openxmlformats.org/officeDocument/2006/relationships/hyperlink" Target="https://youtu.be/FAH256fIYEQ"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youtube.com/playlist?list=PLGA9zQTRSpL34w27b2vO9O61klfhhj2Gz" TargetMode="External"/><Relationship Id="rId2" Type="http://schemas.openxmlformats.org/officeDocument/2006/relationships/hyperlink" Target="https://youtu.be/QE2IkyzsvZc"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youtube.com/playlist?list=PLkPhKy_ozTbPE2n6YXrJ3ASsYGoSfdlH0"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youtube.com/playlist?list=PLpDLpRd877mTv-UDGtQrlub2262HXuPFL" TargetMode="External"/><Relationship Id="rId7" Type="http://schemas.openxmlformats.org/officeDocument/2006/relationships/image" Target="../media/image41.jpeg"/><Relationship Id="rId2" Type="http://schemas.openxmlformats.org/officeDocument/2006/relationships/hyperlink" Target="https://youtube.com/playlist?list=PLpDLpRd877mRvP2fuzG7Bby1cwuLQ6i3W" TargetMode="External"/><Relationship Id="rId1" Type="http://schemas.openxmlformats.org/officeDocument/2006/relationships/slideLayout" Target="../slideLayouts/slideLayout2.xml"/><Relationship Id="rId6" Type="http://schemas.openxmlformats.org/officeDocument/2006/relationships/hyperlink" Target="https://youtube.com/playlist?list=PLpDLpRd877mRc85gEKSZsIWs9yAFU5G5Z" TargetMode="External"/><Relationship Id="rId5" Type="http://schemas.openxmlformats.org/officeDocument/2006/relationships/hyperlink" Target="https://youtube.com/playlist?list=PLpDLpRd877mR5eGKJ9WaC5H-RkTfdnWas" TargetMode="External"/><Relationship Id="rId4" Type="http://schemas.openxmlformats.org/officeDocument/2006/relationships/hyperlink" Target="https://youtube.com/playlist?list=PLpDLpRd877mQK6oddkl924mmDKQOc9rvb"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youtu.be/Ven2W085g1k" TargetMode="Externa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youtu.be/5LdIVoclePw" TargetMode="External"/><Relationship Id="rId7" Type="http://schemas.openxmlformats.org/officeDocument/2006/relationships/image" Target="../media/image48.jpeg"/><Relationship Id="rId2" Type="http://schemas.openxmlformats.org/officeDocument/2006/relationships/hyperlink" Target="https://youtu.be/6GSWbwp9QME" TargetMode="Externa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41.xml.rels><?xml version="1.0" encoding="UTF-8" standalone="yes"?>
<Relationships xmlns="http://schemas.openxmlformats.org/package/2006/relationships"><Relationship Id="rId3" Type="http://schemas.openxmlformats.org/officeDocument/2006/relationships/hyperlink" Target="https://www.mxplayer.in/show/watch-prime-frequency/season-1/episode-2-online-9780d545657482d4924c8b5950a30486" TargetMode="External"/><Relationship Id="rId7" Type="http://schemas.openxmlformats.org/officeDocument/2006/relationships/hyperlink" Target="https://www.mxplayer.in/show/watch-prime-frequency/season-1/episode-6-online-65a2f3f755f0d27412a62051ebc264be" TargetMode="External"/><Relationship Id="rId2" Type="http://schemas.openxmlformats.org/officeDocument/2006/relationships/hyperlink" Target="https://www.mxplayer.in/show/watch-prime-frequency/season-1/episode-1-online-c2f7eac630ead580ef5b8e5f9be683bc" TargetMode="External"/><Relationship Id="rId1" Type="http://schemas.openxmlformats.org/officeDocument/2006/relationships/slideLayout" Target="../slideLayouts/slideLayout2.xml"/><Relationship Id="rId6" Type="http://schemas.openxmlformats.org/officeDocument/2006/relationships/hyperlink" Target="https://www.mxplayer.in/show/watch-prime-frequency/season-1/episode-5-online-3e2e7a54ab68f3aee622d3c4f01dd95f" TargetMode="External"/><Relationship Id="rId5" Type="http://schemas.openxmlformats.org/officeDocument/2006/relationships/hyperlink" Target="https://www.mxplayer.in/show/watch-prime-frequency/season-1/episode-4-online-c03d8d5631a87c8cac482dcf82af01c5" TargetMode="External"/><Relationship Id="rId4" Type="http://schemas.openxmlformats.org/officeDocument/2006/relationships/hyperlink" Target="https://www.mxplayer.in/show/watch-prime-frequency/season-1/episode-3-online-ac0709d6c7e3943e23e6204f02d64c5a"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mxplayer.in/show/watch-prime-frequency/season-1/episode-8-online-b256dd8e9d039c2355e1e23f2dfd2e56" TargetMode="External"/><Relationship Id="rId2" Type="http://schemas.openxmlformats.org/officeDocument/2006/relationships/hyperlink" Target="https://www.mxplayer.in/show/watch-prime-frequency/season-1/episode-7-online-b6d7877662fdd816b6dced4fa00bfc4d" TargetMode="External"/><Relationship Id="rId1" Type="http://schemas.openxmlformats.org/officeDocument/2006/relationships/slideLayout" Target="../slideLayouts/slideLayout2.xml"/><Relationship Id="rId6" Type="http://schemas.openxmlformats.org/officeDocument/2006/relationships/hyperlink" Target="https://www.mxplayer.in/show/watch-prime-frequency/season-1/episode-12-online-e2be311a99c07b35cc60ece15a96a3cf" TargetMode="External"/><Relationship Id="rId5" Type="http://schemas.openxmlformats.org/officeDocument/2006/relationships/hyperlink" Target="https://www.mxplayer.in/show/watch-prime-frequency/season-1/episode-11-online-8ef397592f9b0597ee10475c70ff0ff8" TargetMode="External"/><Relationship Id="rId4" Type="http://schemas.openxmlformats.org/officeDocument/2006/relationships/hyperlink" Target="https://www.mxplayer.in/show/watch-prime-frequency/season-1/episode-9-online-61a2891aadd5b4e531d946f7afe0f62a"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youtube.com/watch?v=BWkba66lyk4" TargetMode="Externa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YY96VQtc84M" TargetMode="External"/><Relationship Id="rId2" Type="http://schemas.openxmlformats.org/officeDocument/2006/relationships/hyperlink" Target="https://youtu.be/o6zTQ9iKaZ8" TargetMode="Externa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hyperlink" Target="https://youtu.be/lFWqCuRksjo" TargetMode="External"/><Relationship Id="rId2" Type="http://schemas.openxmlformats.org/officeDocument/2006/relationships/hyperlink" Target="https://youtu.be/fSZNbAiUP5o" TargetMode="Externa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hyperlink" Target="https://youtu.be/wgYudAnBKXg"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58.jpeg"/><Relationship Id="rId7" Type="http://schemas.openxmlformats.org/officeDocument/2006/relationships/image" Target="../media/image60.png"/><Relationship Id="rId12" Type="http://schemas.openxmlformats.org/officeDocument/2006/relationships/image" Target="../media/image62.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61.jpeg"/><Relationship Id="rId5" Type="http://schemas.openxmlformats.org/officeDocument/2006/relationships/image" Target="../media/image50.jpeg"/><Relationship Id="rId10" Type="http://schemas.openxmlformats.org/officeDocument/2006/relationships/image" Target="../media/image53.jpeg"/><Relationship Id="rId4" Type="http://schemas.openxmlformats.org/officeDocument/2006/relationships/image" Target="../media/image54.png"/><Relationship Id="rId9" Type="http://schemas.openxmlformats.org/officeDocument/2006/relationships/image" Target="../media/image52.png"/></Relationships>
</file>

<file path=ppt/slides/_rels/slide49.xml.rels><?xml version="1.0" encoding="UTF-8" standalone="yes"?>
<Relationships xmlns="http://schemas.openxmlformats.org/package/2006/relationships"><Relationship Id="rId2" Type="http://schemas.openxmlformats.org/officeDocument/2006/relationships/hyperlink" Target="http://www.niticreations.co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NITI CREATIONS </a:t>
            </a:r>
            <a:endParaRPr lang="en-IN" b="1" dirty="0"/>
          </a:p>
        </p:txBody>
      </p:sp>
      <p:sp>
        <p:nvSpPr>
          <p:cNvPr id="8" name="Subtitle 7"/>
          <p:cNvSpPr>
            <a:spLocks noGrp="1"/>
          </p:cNvSpPr>
          <p:nvPr>
            <p:ph type="subTitle" idx="1"/>
          </p:nvPr>
        </p:nvSpPr>
        <p:spPr/>
        <p:txBody>
          <a:bodyPr/>
          <a:lstStyle/>
          <a:p>
            <a:endParaRPr lang="en-US"/>
          </a:p>
        </p:txBody>
      </p:sp>
      <p:pic>
        <p:nvPicPr>
          <p:cNvPr id="4" name="Picture 3" descr="niticreationslogo.jpg"/>
          <p:cNvPicPr/>
          <p:nvPr/>
        </p:nvPicPr>
        <p:blipFill>
          <a:blip r:embed="rId2" cstate="print"/>
          <a:stretch>
            <a:fillRect/>
          </a:stretch>
        </p:blipFill>
        <p:spPr>
          <a:xfrm>
            <a:off x="1" y="2286000"/>
            <a:ext cx="4572000" cy="2209800"/>
          </a:xfrm>
          <a:prstGeom prst="rect">
            <a:avLst/>
          </a:prstGeom>
        </p:spPr>
      </p:pic>
    </p:spTree>
    <p:extLst>
      <p:ext uri="{BB962C8B-B14F-4D97-AF65-F5344CB8AC3E}">
        <p14:creationId xmlns="" xmlns:p14="http://schemas.microsoft.com/office/powerpoint/2010/main" val="3913242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dirty="0" smtClean="0">
                <a:latin typeface="Andalus" pitchFamily="18" charset="-78"/>
                <a:cs typeface="Andalus" pitchFamily="18" charset="-78"/>
              </a:rPr>
              <a:t>NITI CREATIONS IS INVOLVED IN AUDIO AND VIDEO PRODUCTIONS AND CATERS TO ALL THE REQUIREMENT OF THE CLIENTS PERTAINING TO THEIR PROJECT.</a:t>
            </a:r>
          </a:p>
          <a:p>
            <a:endParaRPr lang="en-US" dirty="0">
              <a:latin typeface="Andalus" pitchFamily="18" charset="-78"/>
              <a:cs typeface="Andalus" pitchFamily="18" charset="-78"/>
            </a:endParaRPr>
          </a:p>
          <a:p>
            <a:r>
              <a:rPr lang="en-US" dirty="0" smtClean="0">
                <a:latin typeface="Andalus" pitchFamily="18" charset="-78"/>
                <a:cs typeface="Andalus" pitchFamily="18" charset="-78"/>
              </a:rPr>
              <a:t>WE PROVIDE QUALITY WORK AND HELP IN FULFILLING THE DREAMS OF THE CLIENT BY EXECUTING THEIR PROJECT.</a:t>
            </a:r>
            <a:endParaRPr lang="en-IN" dirty="0">
              <a:latin typeface="Andalus" pitchFamily="18" charset="-78"/>
              <a:cs typeface="Andalus" pitchFamily="18" charset="-78"/>
            </a:endParaRPr>
          </a:p>
        </p:txBody>
      </p:sp>
    </p:spTree>
    <p:extLst>
      <p:ext uri="{BB962C8B-B14F-4D97-AF65-F5344CB8AC3E}">
        <p14:creationId xmlns="" xmlns:p14="http://schemas.microsoft.com/office/powerpoint/2010/main" val="38086759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1"/>
            <a:ext cx="7315200" cy="609599"/>
          </a:xfrm>
        </p:spPr>
        <p:txBody>
          <a:bodyPr>
            <a:normAutofit fontScale="90000"/>
          </a:bodyPr>
          <a:lstStyle/>
          <a:p>
            <a:r>
              <a:rPr lang="en-US" dirty="0" smtClean="0">
                <a:latin typeface="Andalus" pitchFamily="18" charset="-78"/>
                <a:cs typeface="Andalus" pitchFamily="18" charset="-78"/>
              </a:rPr>
              <a:t>About Us</a:t>
            </a:r>
            <a:endParaRPr lang="en-IN" dirty="0">
              <a:latin typeface="Andalus" pitchFamily="18" charset="-78"/>
              <a:cs typeface="Andalus" pitchFamily="18" charset="-78"/>
            </a:endParaRPr>
          </a:p>
        </p:txBody>
      </p:sp>
      <p:sp>
        <p:nvSpPr>
          <p:cNvPr id="3" name="Content Placeholder 2"/>
          <p:cNvSpPr>
            <a:spLocks noGrp="1"/>
          </p:cNvSpPr>
          <p:nvPr>
            <p:ph idx="1"/>
          </p:nvPr>
        </p:nvSpPr>
        <p:spPr>
          <a:xfrm>
            <a:off x="914400" y="1524001"/>
            <a:ext cx="7315200" cy="4267199"/>
          </a:xfrm>
        </p:spPr>
        <p:txBody>
          <a:bodyPr>
            <a:normAutofit fontScale="85000" lnSpcReduction="10000"/>
          </a:bodyPr>
          <a:lstStyle/>
          <a:p>
            <a:endParaRPr lang="en-IN" dirty="0"/>
          </a:p>
          <a:p>
            <a:r>
              <a:rPr lang="en-IN" dirty="0" smtClean="0">
                <a:latin typeface="Andalus" pitchFamily="18" charset="-78"/>
                <a:cs typeface="Andalus" pitchFamily="18" charset="-78"/>
              </a:rPr>
              <a:t>NITI CREATIONS WHICH CAME INTO ACTION IN 2011 IS AN AUDIO VIDEO </a:t>
            </a:r>
            <a:r>
              <a:rPr lang="en-IN" dirty="0">
                <a:latin typeface="Andalus" pitchFamily="18" charset="-78"/>
                <a:cs typeface="Andalus" pitchFamily="18" charset="-78"/>
              </a:rPr>
              <a:t>PRODUCTION HOUSE </a:t>
            </a:r>
            <a:r>
              <a:rPr lang="en-IN" dirty="0" smtClean="0">
                <a:latin typeface="Andalus" pitchFamily="18" charset="-78"/>
                <a:cs typeface="Andalus" pitchFamily="18" charset="-78"/>
              </a:rPr>
              <a:t>WHOSE FOCUS IS </a:t>
            </a:r>
            <a:r>
              <a:rPr lang="en-IN" dirty="0">
                <a:latin typeface="Andalus" pitchFamily="18" charset="-78"/>
                <a:cs typeface="Andalus" pitchFamily="18" charset="-78"/>
              </a:rPr>
              <a:t>ON </a:t>
            </a:r>
            <a:r>
              <a:rPr lang="en-IN" dirty="0" smtClean="0">
                <a:latin typeface="Andalus" pitchFamily="18" charset="-78"/>
                <a:cs typeface="Andalus" pitchFamily="18" charset="-78"/>
              </a:rPr>
              <a:t>QUALITY WORK  </a:t>
            </a:r>
            <a:r>
              <a:rPr lang="en-IN" dirty="0">
                <a:latin typeface="Andalus" pitchFamily="18" charset="-78"/>
                <a:cs typeface="Andalus" pitchFamily="18" charset="-78"/>
              </a:rPr>
              <a:t>AT </a:t>
            </a:r>
            <a:r>
              <a:rPr lang="en-IN" dirty="0" smtClean="0">
                <a:latin typeface="Andalus" pitchFamily="18" charset="-78"/>
                <a:cs typeface="Andalus" pitchFamily="18" charset="-78"/>
              </a:rPr>
              <a:t>A REASONABLE </a:t>
            </a:r>
            <a:r>
              <a:rPr lang="en-IN" dirty="0">
                <a:latin typeface="Andalus" pitchFamily="18" charset="-78"/>
                <a:cs typeface="Andalus" pitchFamily="18" charset="-78"/>
              </a:rPr>
              <a:t>COST.</a:t>
            </a:r>
          </a:p>
          <a:p>
            <a:endParaRPr lang="en-IN" dirty="0">
              <a:latin typeface="Andalus" pitchFamily="18" charset="-78"/>
              <a:cs typeface="Andalus" pitchFamily="18" charset="-78"/>
            </a:endParaRPr>
          </a:p>
          <a:p>
            <a:r>
              <a:rPr lang="en-IN" dirty="0" smtClean="0">
                <a:latin typeface="Andalus" pitchFamily="18" charset="-78"/>
                <a:cs typeface="Andalus" pitchFamily="18" charset="-78"/>
              </a:rPr>
              <a:t>WE HAVE ALLIANCES WITH SOME </a:t>
            </a:r>
            <a:r>
              <a:rPr lang="en-IN" dirty="0">
                <a:latin typeface="Andalus" pitchFamily="18" charset="-78"/>
                <a:cs typeface="Andalus" pitchFamily="18" charset="-78"/>
              </a:rPr>
              <a:t>OF THE LEADING </a:t>
            </a:r>
            <a:r>
              <a:rPr lang="en-IN" dirty="0" smtClean="0">
                <a:latin typeface="Andalus" pitchFamily="18" charset="-78"/>
                <a:cs typeface="Andalus" pitchFamily="18" charset="-78"/>
              </a:rPr>
              <a:t>CLIENTELE AND THUS ARE ABLE </a:t>
            </a:r>
            <a:r>
              <a:rPr lang="en-IN" dirty="0">
                <a:latin typeface="Andalus" pitchFamily="18" charset="-78"/>
                <a:cs typeface="Andalus" pitchFamily="18" charset="-78"/>
              </a:rPr>
              <a:t>TO EXECUTE PROJECTS </a:t>
            </a:r>
            <a:r>
              <a:rPr lang="en-IN" dirty="0" smtClean="0">
                <a:latin typeface="Andalus" pitchFamily="18" charset="-78"/>
                <a:cs typeface="Andalus" pitchFamily="18" charset="-78"/>
              </a:rPr>
              <a:t>KEEPING AUDIENCE INTEREST IN MIND.</a:t>
            </a:r>
            <a:endParaRPr lang="en-IN" dirty="0">
              <a:latin typeface="Andalus" pitchFamily="18" charset="-78"/>
              <a:cs typeface="Andalus" pitchFamily="18" charset="-78"/>
            </a:endParaRPr>
          </a:p>
          <a:p>
            <a:endParaRPr lang="en-IN" dirty="0">
              <a:latin typeface="Andalus" pitchFamily="18" charset="-78"/>
              <a:cs typeface="Andalus" pitchFamily="18" charset="-78"/>
            </a:endParaRPr>
          </a:p>
          <a:p>
            <a:r>
              <a:rPr lang="en-IN" dirty="0" smtClean="0">
                <a:latin typeface="Andalus" pitchFamily="18" charset="-78"/>
                <a:cs typeface="Andalus" pitchFamily="18" charset="-78"/>
              </a:rPr>
              <a:t>OUR TEAM CONSISTS OF EXPERIENCED DIRECTORS, WRITERS  AND OTHER CREATIVE AND TECHNICAL PROFESSIONALS. WE OFFER THE REQUIRED SERVICES TO THE CLIENT WITHOUT COMPROMISING </a:t>
            </a:r>
            <a:r>
              <a:rPr lang="en-IN" dirty="0">
                <a:latin typeface="Andalus" pitchFamily="18" charset="-78"/>
                <a:cs typeface="Andalus" pitchFamily="18" charset="-78"/>
              </a:rPr>
              <a:t>ON </a:t>
            </a:r>
            <a:r>
              <a:rPr lang="en-IN" dirty="0" smtClean="0">
                <a:latin typeface="Andalus" pitchFamily="18" charset="-78"/>
                <a:cs typeface="Andalus" pitchFamily="18" charset="-78"/>
              </a:rPr>
              <a:t>PRODUCTION VALUES.</a:t>
            </a:r>
          </a:p>
          <a:p>
            <a:endParaRPr lang="en-US" dirty="0">
              <a:latin typeface="Andalus" pitchFamily="18" charset="-78"/>
              <a:cs typeface="Andalus" pitchFamily="18" charset="-78"/>
            </a:endParaRPr>
          </a:p>
          <a:p>
            <a:endParaRPr lang="en-IN" dirty="0" smtClean="0">
              <a:latin typeface="Andalus" pitchFamily="18" charset="-78"/>
              <a:cs typeface="Andalus" pitchFamily="18" charset="-78"/>
            </a:endParaRPr>
          </a:p>
          <a:p>
            <a:endParaRPr lang="en-US" dirty="0">
              <a:latin typeface="Andalus" pitchFamily="18" charset="-78"/>
              <a:cs typeface="Andalus" pitchFamily="18" charset="-78"/>
            </a:endParaRPr>
          </a:p>
          <a:p>
            <a:endParaRPr lang="en-IN" dirty="0">
              <a:latin typeface="Andalus" pitchFamily="18" charset="-78"/>
              <a:cs typeface="Andalus" pitchFamily="18" charset="-78"/>
            </a:endParaRPr>
          </a:p>
          <a:p>
            <a:pPr marL="0" indent="0">
              <a:buNone/>
            </a:pPr>
            <a:endParaRPr lang="en-IN" dirty="0">
              <a:latin typeface="Andalus" pitchFamily="18" charset="-78"/>
              <a:cs typeface="Andalus" pitchFamily="18" charset="-78"/>
            </a:endParaRPr>
          </a:p>
        </p:txBody>
      </p:sp>
    </p:spTree>
    <p:extLst>
      <p:ext uri="{BB962C8B-B14F-4D97-AF65-F5344CB8AC3E}">
        <p14:creationId xmlns="" xmlns:p14="http://schemas.microsoft.com/office/powerpoint/2010/main" val="1700082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‘PERRUM PORATTUM’ </a:t>
            </a:r>
            <a:r>
              <a:rPr lang="en-US" sz="1800" dirty="0"/>
              <a:t>film dubbed </a:t>
            </a:r>
            <a:r>
              <a:rPr lang="en-US" sz="1800" dirty="0" smtClean="0"/>
              <a:t>from Malayalam to Hindi for </a:t>
            </a:r>
            <a:r>
              <a:rPr lang="en-US" sz="1800" dirty="0" smtClean="0"/>
              <a:t>Netflix</a:t>
            </a:r>
            <a:r>
              <a:rPr lang="en-US" sz="1800" dirty="0" smtClean="0"/>
              <a:t>.</a:t>
            </a:r>
            <a:endParaRPr lang="en-US" sz="1800" dirty="0" smtClean="0"/>
          </a:p>
          <a:p>
            <a:endParaRPr lang="en-US" dirty="0" smtClean="0"/>
          </a:p>
          <a:p>
            <a:endParaRPr lang="en-US" dirty="0" smtClean="0"/>
          </a:p>
          <a:p>
            <a:endParaRPr lang="en-US" dirty="0" smtClean="0"/>
          </a:p>
          <a:p>
            <a:endParaRPr lang="en-US" dirty="0" smtClean="0"/>
          </a:p>
          <a:p>
            <a:endParaRPr lang="en-IN" dirty="0"/>
          </a:p>
        </p:txBody>
      </p:sp>
      <p:pic>
        <p:nvPicPr>
          <p:cNvPr id="1028" name="Picture 4" descr="C:\Users\91982\Downloads\download pepo.jpg"/>
          <p:cNvPicPr>
            <a:picLocks noChangeAspect="1" noChangeArrowheads="1"/>
          </p:cNvPicPr>
          <p:nvPr/>
        </p:nvPicPr>
        <p:blipFill>
          <a:blip r:embed="rId2" cstate="print"/>
          <a:srcRect/>
          <a:stretch>
            <a:fillRect/>
          </a:stretch>
        </p:blipFill>
        <p:spPr bwMode="auto">
          <a:xfrm>
            <a:off x="899592" y="2492896"/>
            <a:ext cx="7200800" cy="3960440"/>
          </a:xfrm>
          <a:prstGeom prst="rect">
            <a:avLst/>
          </a:prstGeom>
          <a:noFill/>
        </p:spPr>
      </p:pic>
    </p:spTree>
    <p:extLst>
      <p:ext uri="{BB962C8B-B14F-4D97-AF65-F5344CB8AC3E}">
        <p14:creationId xmlns="" xmlns:p14="http://schemas.microsoft.com/office/powerpoint/2010/main" val="3575105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‘SARVAM MAYA’ </a:t>
            </a:r>
            <a:r>
              <a:rPr lang="en-US" sz="1800" dirty="0"/>
              <a:t>film dubbed </a:t>
            </a:r>
            <a:r>
              <a:rPr lang="en-US" sz="1800" dirty="0" smtClean="0"/>
              <a:t>from Malayalam to Hindi for </a:t>
            </a:r>
            <a:r>
              <a:rPr lang="en-US" sz="1800" dirty="0" err="1" smtClean="0"/>
              <a:t>Hotstar</a:t>
            </a:r>
            <a:r>
              <a:rPr lang="en-US" sz="1800" dirty="0" smtClean="0"/>
              <a:t>.</a:t>
            </a:r>
          </a:p>
          <a:p>
            <a:endParaRPr lang="en-US" dirty="0" smtClean="0"/>
          </a:p>
          <a:p>
            <a:endParaRPr lang="en-US" dirty="0" smtClean="0"/>
          </a:p>
          <a:p>
            <a:endParaRPr lang="en-IN" dirty="0"/>
          </a:p>
        </p:txBody>
      </p:sp>
      <p:pic>
        <p:nvPicPr>
          <p:cNvPr id="11" name="Picture 10" descr="WhatsApp Image 2026-01-18 at 3.49.20 PM.jpeg"/>
          <p:cNvPicPr>
            <a:picLocks noChangeAspect="1"/>
          </p:cNvPicPr>
          <p:nvPr/>
        </p:nvPicPr>
        <p:blipFill>
          <a:blip r:embed="rId2" cstate="print"/>
          <a:stretch>
            <a:fillRect/>
          </a:stretch>
        </p:blipFill>
        <p:spPr>
          <a:xfrm>
            <a:off x="1115616" y="2420888"/>
            <a:ext cx="7128792" cy="4032448"/>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‘NELLIKAMPOYIL NIGHT RIDERS’ </a:t>
            </a:r>
            <a:r>
              <a:rPr lang="en-US" sz="1800" dirty="0"/>
              <a:t>film dubbed </a:t>
            </a:r>
            <a:r>
              <a:rPr lang="en-US" sz="1800" dirty="0" smtClean="0"/>
              <a:t>from Malayalam to Hindi for </a:t>
            </a:r>
            <a:r>
              <a:rPr lang="en-US" sz="1800" dirty="0" err="1" smtClean="0"/>
              <a:t>Hotstar</a:t>
            </a:r>
            <a:r>
              <a:rPr lang="en-US" sz="1800" dirty="0" smtClean="0"/>
              <a:t>.</a:t>
            </a:r>
          </a:p>
          <a:p>
            <a:endParaRPr lang="en-US" dirty="0" smtClean="0"/>
          </a:p>
          <a:p>
            <a:endParaRPr lang="en-US" dirty="0" smtClean="0"/>
          </a:p>
          <a:p>
            <a:endParaRPr lang="en-IN" dirty="0"/>
          </a:p>
        </p:txBody>
      </p:sp>
      <p:pic>
        <p:nvPicPr>
          <p:cNvPr id="8" name="Picture 7" descr="WhatsApp Image 2026-01-18 at 3.47.07 PM.jpeg"/>
          <p:cNvPicPr>
            <a:picLocks noChangeAspect="1"/>
          </p:cNvPicPr>
          <p:nvPr/>
        </p:nvPicPr>
        <p:blipFill>
          <a:blip r:embed="rId2" cstate="print"/>
          <a:stretch>
            <a:fillRect/>
          </a:stretch>
        </p:blipFill>
        <p:spPr>
          <a:xfrm>
            <a:off x="971601" y="2492896"/>
            <a:ext cx="7272808" cy="3888432"/>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‘HIT THE THIRD CASE’ </a:t>
            </a:r>
            <a:r>
              <a:rPr lang="en-US" sz="1800" dirty="0"/>
              <a:t>film dubbed </a:t>
            </a:r>
            <a:r>
              <a:rPr lang="en-US" sz="1800" dirty="0" smtClean="0"/>
              <a:t>from Telugu to Hindi for Theatrical release and Netflix.</a:t>
            </a:r>
          </a:p>
          <a:p>
            <a:endParaRPr lang="en-US" dirty="0" smtClean="0"/>
          </a:p>
          <a:p>
            <a:endParaRPr lang="en-US" dirty="0" smtClean="0"/>
          </a:p>
          <a:p>
            <a:endParaRPr lang="en-IN" dirty="0"/>
          </a:p>
        </p:txBody>
      </p:sp>
      <p:pic>
        <p:nvPicPr>
          <p:cNvPr id="10" name="Picture 9" descr="download (2).jpeg"/>
          <p:cNvPicPr>
            <a:picLocks noChangeAspect="1"/>
          </p:cNvPicPr>
          <p:nvPr/>
        </p:nvPicPr>
        <p:blipFill>
          <a:blip r:embed="rId2" cstate="print"/>
          <a:stretch>
            <a:fillRect/>
          </a:stretch>
        </p:blipFill>
        <p:spPr>
          <a:xfrm>
            <a:off x="1071538" y="2571744"/>
            <a:ext cx="7215238" cy="3643338"/>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‘ALAPUZZHA GYMKHANA’ </a:t>
            </a:r>
            <a:r>
              <a:rPr lang="en-US" sz="1800" dirty="0"/>
              <a:t>film dubbed </a:t>
            </a:r>
            <a:r>
              <a:rPr lang="en-US" sz="1800" dirty="0" smtClean="0"/>
              <a:t>from Malayalam to Hindi for Sony </a:t>
            </a:r>
            <a:r>
              <a:rPr lang="en-US" sz="1800" dirty="0" err="1" smtClean="0"/>
              <a:t>Liv</a:t>
            </a:r>
            <a:r>
              <a:rPr lang="en-US" sz="1800" dirty="0" smtClean="0"/>
              <a:t>.</a:t>
            </a:r>
          </a:p>
          <a:p>
            <a:endParaRPr lang="en-US" dirty="0" smtClean="0"/>
          </a:p>
          <a:p>
            <a:endParaRPr lang="en-US" dirty="0" smtClean="0"/>
          </a:p>
          <a:p>
            <a:endParaRPr lang="en-IN" dirty="0"/>
          </a:p>
        </p:txBody>
      </p:sp>
      <p:pic>
        <p:nvPicPr>
          <p:cNvPr id="8" name="Picture 7" descr="download (1).jpeg"/>
          <p:cNvPicPr>
            <a:picLocks noChangeAspect="1"/>
          </p:cNvPicPr>
          <p:nvPr/>
        </p:nvPicPr>
        <p:blipFill>
          <a:blip r:embed="rId2" cstate="print"/>
          <a:stretch>
            <a:fillRect/>
          </a:stretch>
        </p:blipFill>
        <p:spPr>
          <a:xfrm>
            <a:off x="928662" y="2643182"/>
            <a:ext cx="6929486" cy="3429024"/>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‘SOOKSHMADARSHINI’ </a:t>
            </a:r>
            <a:r>
              <a:rPr lang="en-US" sz="1800" dirty="0"/>
              <a:t>film dubbed </a:t>
            </a:r>
            <a:r>
              <a:rPr lang="en-US" sz="1800" dirty="0" smtClean="0"/>
              <a:t>from Malayalam to Hindi for </a:t>
            </a:r>
            <a:r>
              <a:rPr lang="en-US" sz="1800" dirty="0" err="1" smtClean="0"/>
              <a:t>Hotstar</a:t>
            </a:r>
            <a:r>
              <a:rPr lang="en-US" sz="1800" dirty="0" smtClean="0"/>
              <a:t> and </a:t>
            </a:r>
            <a:r>
              <a:rPr lang="en-US" sz="1800" smtClean="0"/>
              <a:t>from Malayalam to English.</a:t>
            </a:r>
            <a:endParaRPr lang="en-US" sz="1800" dirty="0" smtClean="0"/>
          </a:p>
          <a:p>
            <a:endParaRPr lang="en-US" dirty="0" smtClean="0"/>
          </a:p>
          <a:p>
            <a:endParaRPr lang="en-US" dirty="0" smtClean="0"/>
          </a:p>
          <a:p>
            <a:endParaRPr lang="en-IN" dirty="0"/>
          </a:p>
        </p:txBody>
      </p:sp>
      <p:pic>
        <p:nvPicPr>
          <p:cNvPr id="6" name="Picture 3" descr="C:\Users\91982\OneDrive\Desktop\download (2).jpeg"/>
          <p:cNvPicPr>
            <a:picLocks noChangeAspect="1" noChangeArrowheads="1"/>
          </p:cNvPicPr>
          <p:nvPr/>
        </p:nvPicPr>
        <p:blipFill>
          <a:blip r:embed="rId2" cstate="print"/>
          <a:srcRect/>
          <a:stretch>
            <a:fillRect/>
          </a:stretch>
        </p:blipFill>
        <p:spPr bwMode="auto">
          <a:xfrm>
            <a:off x="857224" y="2643182"/>
            <a:ext cx="3857652" cy="3786214"/>
          </a:xfrm>
          <a:prstGeom prst="rect">
            <a:avLst/>
          </a:prstGeom>
          <a:noFill/>
        </p:spPr>
      </p:pic>
      <p:pic>
        <p:nvPicPr>
          <p:cNvPr id="7" name="Picture 5" descr="C:\Users\91982\OneDrive\Desktop\images.jpeg"/>
          <p:cNvPicPr>
            <a:picLocks noChangeAspect="1" noChangeArrowheads="1"/>
          </p:cNvPicPr>
          <p:nvPr/>
        </p:nvPicPr>
        <p:blipFill>
          <a:blip r:embed="rId3" cstate="print"/>
          <a:srcRect/>
          <a:stretch>
            <a:fillRect/>
          </a:stretch>
        </p:blipFill>
        <p:spPr bwMode="auto">
          <a:xfrm>
            <a:off x="4714876" y="2643182"/>
            <a:ext cx="3224790" cy="3786214"/>
          </a:xfrm>
          <a:prstGeom prst="rect">
            <a:avLst/>
          </a:prstGeom>
          <a:noFill/>
        </p:spPr>
      </p:pic>
    </p:spTree>
    <p:extLst>
      <p:ext uri="{BB962C8B-B14F-4D97-AF65-F5344CB8AC3E}">
        <p14:creationId xmlns="" xmlns:p14="http://schemas.microsoft.com/office/powerpoint/2010/main" val="357510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‘PANI’ </a:t>
            </a:r>
            <a:r>
              <a:rPr lang="en-US" sz="1800" dirty="0"/>
              <a:t>film dubbed </a:t>
            </a:r>
            <a:r>
              <a:rPr lang="en-US" sz="1800" dirty="0" smtClean="0"/>
              <a:t>from Malayalam to Hindi for Sony </a:t>
            </a:r>
            <a:r>
              <a:rPr lang="en-US" sz="1800" dirty="0" err="1" smtClean="0"/>
              <a:t>Liv</a:t>
            </a:r>
            <a:r>
              <a:rPr lang="en-US" sz="1800" dirty="0" smtClean="0"/>
              <a:t>.</a:t>
            </a:r>
          </a:p>
          <a:p>
            <a:endParaRPr lang="en-US" dirty="0" smtClean="0"/>
          </a:p>
          <a:p>
            <a:endParaRPr lang="en-US" dirty="0" smtClean="0"/>
          </a:p>
          <a:p>
            <a:endParaRPr lang="en-IN" dirty="0"/>
          </a:p>
        </p:txBody>
      </p:sp>
      <p:pic>
        <p:nvPicPr>
          <p:cNvPr id="5" name="Picture 4" descr="Pani photo.jpeg"/>
          <p:cNvPicPr>
            <a:picLocks noChangeAspect="1"/>
          </p:cNvPicPr>
          <p:nvPr/>
        </p:nvPicPr>
        <p:blipFill>
          <a:blip r:embed="rId2" cstate="print"/>
          <a:stretch>
            <a:fillRect/>
          </a:stretch>
        </p:blipFill>
        <p:spPr>
          <a:xfrm>
            <a:off x="1142976" y="2428868"/>
            <a:ext cx="3357586" cy="3929090"/>
          </a:xfrm>
          <a:prstGeom prst="rect">
            <a:avLst/>
          </a:prstGeom>
        </p:spPr>
      </p:pic>
      <p:pic>
        <p:nvPicPr>
          <p:cNvPr id="41986" name="Picture 2" descr="C:\Users\91982\OneDrive\Desktop\download (1).jpeg"/>
          <p:cNvPicPr>
            <a:picLocks noChangeAspect="1" noChangeArrowheads="1"/>
          </p:cNvPicPr>
          <p:nvPr/>
        </p:nvPicPr>
        <p:blipFill>
          <a:blip r:embed="rId3" cstate="print"/>
          <a:srcRect/>
          <a:stretch>
            <a:fillRect/>
          </a:stretch>
        </p:blipFill>
        <p:spPr bwMode="auto">
          <a:xfrm>
            <a:off x="4500562" y="2428868"/>
            <a:ext cx="2928958" cy="3929090"/>
          </a:xfrm>
          <a:prstGeom prst="rect">
            <a:avLst/>
          </a:prstGeom>
          <a:noFill/>
        </p:spPr>
      </p:pic>
    </p:spTree>
    <p:extLst>
      <p:ext uri="{BB962C8B-B14F-4D97-AF65-F5344CB8AC3E}">
        <p14:creationId xmlns="" xmlns:p14="http://schemas.microsoft.com/office/powerpoint/2010/main" val="357510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Our Projects-Audio Production (Film)</a:t>
            </a:r>
            <a:endParaRPr lang="en-US" dirty="0"/>
          </a:p>
        </p:txBody>
      </p:sp>
      <p:sp>
        <p:nvSpPr>
          <p:cNvPr id="3" name="Content Placeholder 2"/>
          <p:cNvSpPr>
            <a:spLocks noGrp="1"/>
          </p:cNvSpPr>
          <p:nvPr>
            <p:ph idx="1"/>
          </p:nvPr>
        </p:nvSpPr>
        <p:spPr/>
        <p:txBody>
          <a:bodyPr/>
          <a:lstStyle/>
          <a:p>
            <a:r>
              <a:rPr lang="en-US" sz="1800" dirty="0" smtClean="0"/>
              <a:t>‘KISHKINDHA KAANDAM’ film dubbed from Malayalam to Hindi for HOTSTAR</a:t>
            </a:r>
          </a:p>
          <a:p>
            <a:endParaRPr lang="en-US" dirty="0"/>
          </a:p>
        </p:txBody>
      </p:sp>
      <p:pic>
        <p:nvPicPr>
          <p:cNvPr id="5" name="Picture 4" descr="MV5BZWM2NDQyZTAtYTIzOS00NmIwLWFhNWUtMzkzZWI5YTk0NjFiXkEyXkFqcGc@._V1_.jpg"/>
          <p:cNvPicPr>
            <a:picLocks noChangeAspect="1"/>
          </p:cNvPicPr>
          <p:nvPr/>
        </p:nvPicPr>
        <p:blipFill>
          <a:blip r:embed="rId2" cstate="print"/>
          <a:stretch>
            <a:fillRect/>
          </a:stretch>
        </p:blipFill>
        <p:spPr>
          <a:xfrm>
            <a:off x="1071538" y="2928934"/>
            <a:ext cx="3286148" cy="3413172"/>
          </a:xfrm>
          <a:prstGeom prst="rect">
            <a:avLst/>
          </a:prstGeom>
        </p:spPr>
      </p:pic>
      <p:pic>
        <p:nvPicPr>
          <p:cNvPr id="7" name="Picture 6" descr="MV5BNjBkNDMzYzktZjBjMy00ZmU3LTk0MDEtNzAzNGFjMGE4MDQyXkEyXkFqcGc@._V1_FMjpg_UX1000_.jpg"/>
          <p:cNvPicPr>
            <a:picLocks noChangeAspect="1"/>
          </p:cNvPicPr>
          <p:nvPr/>
        </p:nvPicPr>
        <p:blipFill>
          <a:blip r:embed="rId3" cstate="print"/>
          <a:stretch>
            <a:fillRect/>
          </a:stretch>
        </p:blipFill>
        <p:spPr>
          <a:xfrm>
            <a:off x="4357686" y="2928934"/>
            <a:ext cx="3357586" cy="345619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‘AAVESHAM’ </a:t>
            </a:r>
            <a:r>
              <a:rPr lang="en-US" sz="1800" dirty="0"/>
              <a:t>film dubbed </a:t>
            </a:r>
            <a:r>
              <a:rPr lang="en-US" sz="1800" dirty="0" smtClean="0"/>
              <a:t>from Malayalam to Hindi for HOTSTAR</a:t>
            </a:r>
          </a:p>
          <a:p>
            <a:endParaRPr lang="en-IN" dirty="0"/>
          </a:p>
        </p:txBody>
      </p:sp>
      <p:pic>
        <p:nvPicPr>
          <p:cNvPr id="9" name="Picture 8" descr="aavesham.jpg"/>
          <p:cNvPicPr>
            <a:picLocks noChangeAspect="1"/>
          </p:cNvPicPr>
          <p:nvPr/>
        </p:nvPicPr>
        <p:blipFill>
          <a:blip r:embed="rId2" cstate="print"/>
          <a:stretch>
            <a:fillRect/>
          </a:stretch>
        </p:blipFill>
        <p:spPr>
          <a:xfrm>
            <a:off x="928662" y="2428868"/>
            <a:ext cx="7429552" cy="3857652"/>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‘MALAIKOTTAI VALLIBAN’ </a:t>
            </a:r>
            <a:r>
              <a:rPr lang="en-US" sz="1800" dirty="0"/>
              <a:t>film dubbed </a:t>
            </a:r>
            <a:r>
              <a:rPr lang="en-US" sz="1800" dirty="0" smtClean="0"/>
              <a:t>from Malayalam to Hindi for HOTSTAR. Main lead </a:t>
            </a:r>
            <a:r>
              <a:rPr lang="en-US" sz="1800" dirty="0" err="1" smtClean="0"/>
              <a:t>Mohanlaal’s</a:t>
            </a:r>
            <a:r>
              <a:rPr lang="en-US" sz="1800" dirty="0" smtClean="0"/>
              <a:t> voice dubbed in Hindi by </a:t>
            </a:r>
            <a:r>
              <a:rPr lang="en-US" sz="1800" dirty="0" err="1" smtClean="0"/>
              <a:t>Anurag</a:t>
            </a:r>
            <a:r>
              <a:rPr lang="en-US" sz="1800" dirty="0" smtClean="0"/>
              <a:t> </a:t>
            </a:r>
            <a:r>
              <a:rPr lang="en-US" sz="1800" dirty="0" err="1" smtClean="0"/>
              <a:t>Kashyap</a:t>
            </a:r>
            <a:r>
              <a:rPr lang="en-US" sz="1800" dirty="0" smtClean="0"/>
              <a:t>. </a:t>
            </a:r>
          </a:p>
          <a:p>
            <a:endParaRPr lang="en-IN" dirty="0"/>
          </a:p>
        </p:txBody>
      </p:sp>
      <p:pic>
        <p:nvPicPr>
          <p:cNvPr id="5" name="Picture 4" descr="MALAIKOTTAI VAALIBAN POSTER 1.jpeg"/>
          <p:cNvPicPr>
            <a:picLocks noChangeAspect="1"/>
          </p:cNvPicPr>
          <p:nvPr/>
        </p:nvPicPr>
        <p:blipFill>
          <a:blip r:embed="rId2" cstate="print"/>
          <a:stretch>
            <a:fillRect/>
          </a:stretch>
        </p:blipFill>
        <p:spPr>
          <a:xfrm>
            <a:off x="642910" y="2714620"/>
            <a:ext cx="4500594" cy="3571900"/>
          </a:xfrm>
          <a:prstGeom prst="rect">
            <a:avLst/>
          </a:prstGeom>
        </p:spPr>
      </p:pic>
      <p:pic>
        <p:nvPicPr>
          <p:cNvPr id="6" name="Picture 5" descr="MALAIKOTTAI VAALIBAN POSTER 2.jpeg"/>
          <p:cNvPicPr>
            <a:picLocks noChangeAspect="1"/>
          </p:cNvPicPr>
          <p:nvPr/>
        </p:nvPicPr>
        <p:blipFill>
          <a:blip r:embed="rId3" cstate="print"/>
          <a:stretch>
            <a:fillRect/>
          </a:stretch>
        </p:blipFill>
        <p:spPr>
          <a:xfrm>
            <a:off x="5214942" y="2714620"/>
            <a:ext cx="3365072" cy="3571900"/>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‘LOVE DALE’ </a:t>
            </a:r>
            <a:r>
              <a:rPr lang="en-US" sz="1800" dirty="0"/>
              <a:t>film dubbed </a:t>
            </a:r>
            <a:r>
              <a:rPr lang="en-US" sz="1800" dirty="0" smtClean="0"/>
              <a:t>from Malayalam to Hindi, Bengali, Bhojpuri and English.</a:t>
            </a:r>
          </a:p>
          <a:p>
            <a:endParaRPr lang="en-IN"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600200" y="2428461"/>
            <a:ext cx="5791200" cy="3819939"/>
          </a:xfrm>
          <a:prstGeom prst="rect">
            <a:avLst/>
          </a:prstGeom>
        </p:spPr>
      </p:pic>
    </p:spTree>
    <p:extLst>
      <p:ext uri="{BB962C8B-B14F-4D97-AF65-F5344CB8AC3E}">
        <p14:creationId xmlns="" xmlns:p14="http://schemas.microsoft.com/office/powerpoint/2010/main" val="3575105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643050"/>
            <a:ext cx="7391400" cy="4529150"/>
          </a:xfrm>
        </p:spPr>
        <p:txBody>
          <a:bodyPr/>
          <a:lstStyle/>
          <a:p>
            <a:r>
              <a:rPr lang="en-US" sz="1800" dirty="0" smtClean="0"/>
              <a:t>‘O SAATHIYA’ </a:t>
            </a:r>
            <a:r>
              <a:rPr lang="en-US" sz="1800" dirty="0"/>
              <a:t>film dubbed </a:t>
            </a:r>
            <a:r>
              <a:rPr lang="en-US" sz="1800" dirty="0" smtClean="0"/>
              <a:t>from Telugu to Hindi &amp; Bengali for AMAZON PRIME.</a:t>
            </a:r>
          </a:p>
          <a:p>
            <a:endParaRPr lang="en-IN"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71538" y="2428868"/>
            <a:ext cx="2971800" cy="3795714"/>
          </a:xfrm>
          <a:prstGeom prst="rect">
            <a:avLst/>
          </a:prstGeom>
        </p:spPr>
      </p:pic>
      <p:pic>
        <p:nvPicPr>
          <p:cNvPr id="1027" name="Picture 3" descr="C:\Users\Welcome\Desktop\download.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71934" y="2428868"/>
            <a:ext cx="4495800" cy="37957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4028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914400" y="1752600"/>
            <a:ext cx="7391400" cy="4419600"/>
          </a:xfrm>
        </p:spPr>
        <p:txBody>
          <a:bodyPr/>
          <a:lstStyle/>
          <a:p>
            <a:r>
              <a:rPr lang="en-US" sz="1800" dirty="0" smtClean="0"/>
              <a:t>‘MADHURA MANOHARA MOHAM’ </a:t>
            </a:r>
            <a:r>
              <a:rPr lang="en-US" sz="1800" dirty="0"/>
              <a:t>film dubbed from </a:t>
            </a:r>
            <a:r>
              <a:rPr lang="en-US" sz="1800" dirty="0" smtClean="0"/>
              <a:t>Malayalam </a:t>
            </a:r>
            <a:r>
              <a:rPr lang="en-US" sz="1800" dirty="0"/>
              <a:t>to </a:t>
            </a:r>
            <a:r>
              <a:rPr lang="en-US" sz="1800" dirty="0" smtClean="0"/>
              <a:t>Hindi.</a:t>
            </a:r>
          </a:p>
          <a:p>
            <a:endParaRPr lang="en-US" sz="1600" dirty="0"/>
          </a:p>
          <a:p>
            <a:endParaRPr lang="en-IN" dirty="0"/>
          </a:p>
        </p:txBody>
      </p:sp>
      <p:pic>
        <p:nvPicPr>
          <p:cNvPr id="1026" name="Picture 2" descr="C:\Users\Welcome\Desktop\MADHURA.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2500306"/>
            <a:ext cx="7391400" cy="359569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96711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‘NEYMAR’ </a:t>
            </a:r>
            <a:r>
              <a:rPr lang="en-US" sz="1800" dirty="0"/>
              <a:t>film dubbed from </a:t>
            </a:r>
            <a:r>
              <a:rPr lang="en-US" sz="1800" dirty="0" smtClean="0"/>
              <a:t>Malayalam </a:t>
            </a:r>
            <a:r>
              <a:rPr lang="en-US" sz="1800" dirty="0"/>
              <a:t>to </a:t>
            </a:r>
            <a:r>
              <a:rPr lang="en-US" sz="1800" dirty="0" smtClean="0"/>
              <a:t>Hindi for </a:t>
            </a:r>
            <a:r>
              <a:rPr lang="en-US" sz="1800" dirty="0" err="1" smtClean="0"/>
              <a:t>Hotstar</a:t>
            </a:r>
            <a:r>
              <a:rPr lang="en-US" sz="1800" dirty="0" smtClean="0"/>
              <a:t>.</a:t>
            </a:r>
          </a:p>
          <a:p>
            <a:endParaRPr lang="en-US" sz="1600" dirty="0"/>
          </a:p>
          <a:p>
            <a:endParaRPr lang="en-IN" dirty="0"/>
          </a:p>
        </p:txBody>
      </p:sp>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03852" y="2500306"/>
            <a:ext cx="7149548" cy="3824294"/>
          </a:xfrm>
          <a:prstGeom prst="rect">
            <a:avLst/>
          </a:prstGeom>
        </p:spPr>
      </p:pic>
    </p:spTree>
    <p:extLst>
      <p:ext uri="{BB962C8B-B14F-4D97-AF65-F5344CB8AC3E}">
        <p14:creationId xmlns="" xmlns:p14="http://schemas.microsoft.com/office/powerpoint/2010/main" val="126392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‘ANURAGAM’ </a:t>
            </a:r>
            <a:r>
              <a:rPr lang="en-US" sz="1800" dirty="0"/>
              <a:t>film dubbed from </a:t>
            </a:r>
            <a:r>
              <a:rPr lang="en-US" sz="1800" dirty="0" smtClean="0"/>
              <a:t>Malayalam </a:t>
            </a:r>
            <a:r>
              <a:rPr lang="en-US" sz="1800" dirty="0"/>
              <a:t>to </a:t>
            </a:r>
            <a:r>
              <a:rPr lang="en-US" sz="1800" dirty="0" smtClean="0"/>
              <a:t>Hindi.</a:t>
            </a:r>
          </a:p>
          <a:p>
            <a:endParaRPr lang="en-IN"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90600" y="2214554"/>
            <a:ext cx="7010400" cy="3934024"/>
          </a:xfrm>
          <a:prstGeom prst="rect">
            <a:avLst/>
          </a:prstGeom>
        </p:spPr>
      </p:pic>
    </p:spTree>
    <p:extLst>
      <p:ext uri="{BB962C8B-B14F-4D97-AF65-F5344CB8AC3E}">
        <p14:creationId xmlns="" xmlns:p14="http://schemas.microsoft.com/office/powerpoint/2010/main" val="2843793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‘JANAKI JAANE’ </a:t>
            </a:r>
            <a:r>
              <a:rPr lang="en-US" sz="1800" dirty="0"/>
              <a:t>film dubbed from </a:t>
            </a:r>
            <a:r>
              <a:rPr lang="en-US" sz="1800" dirty="0" smtClean="0"/>
              <a:t>Malayalam </a:t>
            </a:r>
            <a:r>
              <a:rPr lang="en-US" sz="1800" dirty="0"/>
              <a:t>to </a:t>
            </a:r>
            <a:r>
              <a:rPr lang="en-US" sz="1800" dirty="0" smtClean="0"/>
              <a:t>Hindi </a:t>
            </a:r>
            <a:r>
              <a:rPr lang="en-US" sz="1800" dirty="0"/>
              <a:t> </a:t>
            </a:r>
            <a:r>
              <a:rPr lang="en-US" sz="1800" dirty="0" smtClean="0"/>
              <a:t>for HOTSTAR.</a:t>
            </a:r>
          </a:p>
          <a:p>
            <a:endParaRPr lang="en-IN"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371600" y="2571744"/>
            <a:ext cx="3124200" cy="3505200"/>
          </a:xfrm>
          <a:prstGeom prst="rect">
            <a:avLst/>
          </a:prstGeom>
        </p:spPr>
      </p:pic>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95800" y="2571744"/>
            <a:ext cx="3810000" cy="3505200"/>
          </a:xfrm>
          <a:prstGeom prst="rect">
            <a:avLst/>
          </a:prstGeom>
        </p:spPr>
      </p:pic>
    </p:spTree>
    <p:extLst>
      <p:ext uri="{BB962C8B-B14F-4D97-AF65-F5344CB8AC3E}">
        <p14:creationId xmlns="" xmlns:p14="http://schemas.microsoft.com/office/powerpoint/2010/main" val="951248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‘DASARA’ </a:t>
            </a:r>
            <a:r>
              <a:rPr lang="en-US" sz="1800" dirty="0"/>
              <a:t>film dubbed from </a:t>
            </a:r>
            <a:r>
              <a:rPr lang="en-US" sz="1800" dirty="0" smtClean="0"/>
              <a:t>Telugu </a:t>
            </a:r>
            <a:r>
              <a:rPr lang="en-US" sz="1800" dirty="0"/>
              <a:t>to </a:t>
            </a:r>
            <a:r>
              <a:rPr lang="en-US" sz="1800" dirty="0" smtClean="0"/>
              <a:t>Hindi ran in theatres and currently on NETFLIX.</a:t>
            </a:r>
          </a:p>
          <a:p>
            <a:endParaRPr lang="en-IN" dirty="0"/>
          </a:p>
        </p:txBody>
      </p:sp>
      <p:pic>
        <p:nvPicPr>
          <p:cNvPr id="4" name="Picture 2" descr="C:\Users\Welcome\Desktop\NITI\niti creations profile update material &amp; Niti Cvs\NITI CREATIONS PROFILE_latest\dasara-movie-review-00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2500306"/>
            <a:ext cx="7086600" cy="37147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85479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Production (</a:t>
            </a:r>
            <a:r>
              <a:rPr lang="en-US" dirty="0"/>
              <a:t>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a:t>
            </a:r>
            <a:r>
              <a:rPr lang="en-US" sz="1800" dirty="0" err="1" smtClean="0"/>
              <a:t>Romancham</a:t>
            </a:r>
            <a:r>
              <a:rPr lang="en-US" sz="1800" dirty="0" smtClean="0"/>
              <a:t>’ </a:t>
            </a:r>
            <a:r>
              <a:rPr lang="en-US" sz="1800" dirty="0"/>
              <a:t>film dubbed from </a:t>
            </a:r>
            <a:r>
              <a:rPr lang="en-US" sz="1800" dirty="0" smtClean="0"/>
              <a:t>Malayalam </a:t>
            </a:r>
            <a:r>
              <a:rPr lang="en-US" sz="1800" dirty="0"/>
              <a:t>to </a:t>
            </a:r>
            <a:r>
              <a:rPr lang="en-US" sz="1800" dirty="0" smtClean="0"/>
              <a:t>Hindi, available on HOTSTAR</a:t>
            </a:r>
            <a:endParaRPr lang="en-US" sz="1800" dirty="0"/>
          </a:p>
          <a:p>
            <a:endParaRPr lang="en-IN" dirty="0"/>
          </a:p>
        </p:txBody>
      </p:sp>
      <p:pic>
        <p:nvPicPr>
          <p:cNvPr id="2050" name="Picture 2" descr="C:\Users\Welcome\Desktop\NITI\niti creations profile update material &amp; Niti Cvs\NITI CREATIONS PROFILE_latest\bg_romancham.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17104" y="2500306"/>
            <a:ext cx="7060096" cy="336709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0926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a:t>
            </a:r>
            <a:r>
              <a:rPr lang="en-US" dirty="0"/>
              <a:t>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‘Saturday Night’ </a:t>
            </a:r>
            <a:r>
              <a:rPr lang="en-US" sz="1800" dirty="0"/>
              <a:t>film dubbed from </a:t>
            </a:r>
            <a:r>
              <a:rPr lang="en-US" sz="1800" dirty="0" smtClean="0"/>
              <a:t>Malayalam </a:t>
            </a:r>
            <a:r>
              <a:rPr lang="en-US" sz="1800" dirty="0"/>
              <a:t>to </a:t>
            </a:r>
            <a:r>
              <a:rPr lang="en-US" sz="1800" dirty="0" smtClean="0"/>
              <a:t>Hindi, available on HOTSTAR</a:t>
            </a:r>
            <a:endParaRPr lang="en-US" sz="1800" dirty="0"/>
          </a:p>
          <a:p>
            <a:endParaRPr lang="en-IN" dirty="0"/>
          </a:p>
        </p:txBody>
      </p:sp>
      <p:pic>
        <p:nvPicPr>
          <p:cNvPr id="1026" name="Picture 2" descr="C:\Users\Welcome\Desktop\NITI CREATIONS PROFILE_latest\SATURDAY -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79114" y="2482804"/>
            <a:ext cx="6278968" cy="358940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91314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dirty="0" smtClean="0"/>
              <a:t>Our Projects-Audio </a:t>
            </a:r>
            <a:r>
              <a:rPr lang="en-US" dirty="0"/>
              <a:t>Production (Film)</a:t>
            </a:r>
            <a:endParaRPr lang="en-IN" dirty="0"/>
          </a:p>
        </p:txBody>
      </p:sp>
      <p:sp>
        <p:nvSpPr>
          <p:cNvPr id="3" name="Content Placeholder 2"/>
          <p:cNvSpPr>
            <a:spLocks noGrp="1"/>
          </p:cNvSpPr>
          <p:nvPr>
            <p:ph idx="1"/>
          </p:nvPr>
        </p:nvSpPr>
        <p:spPr>
          <a:xfrm>
            <a:off x="1043492" y="1752600"/>
            <a:ext cx="6777317" cy="4080029"/>
          </a:xfrm>
        </p:spPr>
        <p:txBody>
          <a:bodyPr/>
          <a:lstStyle/>
          <a:p>
            <a:r>
              <a:rPr lang="en-US" sz="1800" dirty="0" smtClean="0"/>
              <a:t>‘</a:t>
            </a:r>
            <a:r>
              <a:rPr lang="en-US" sz="1800" dirty="0" err="1" smtClean="0"/>
              <a:t>Yashoda</a:t>
            </a:r>
            <a:r>
              <a:rPr lang="en-US" sz="1800" dirty="0" smtClean="0"/>
              <a:t>’ </a:t>
            </a:r>
            <a:r>
              <a:rPr lang="en-US" sz="1800" dirty="0"/>
              <a:t>film dubbed from </a:t>
            </a:r>
            <a:r>
              <a:rPr lang="en-US" sz="1800" dirty="0" smtClean="0"/>
              <a:t>Telugu </a:t>
            </a:r>
            <a:r>
              <a:rPr lang="en-US" sz="1800" dirty="0"/>
              <a:t>to </a:t>
            </a:r>
            <a:r>
              <a:rPr lang="en-US" sz="1800" dirty="0" smtClean="0"/>
              <a:t>Hindi (Theatrical) available on AMAZON PRIME</a:t>
            </a:r>
            <a:endParaRPr lang="en-US" sz="1800" dirty="0"/>
          </a:p>
          <a:p>
            <a:endParaRPr lang="en-IN"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78571" y="2571744"/>
            <a:ext cx="3664829" cy="3530883"/>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33682" y="2571745"/>
            <a:ext cx="3872118" cy="3524256"/>
          </a:xfrm>
          <a:prstGeom prst="rect">
            <a:avLst/>
          </a:prstGeom>
        </p:spPr>
      </p:pic>
    </p:spTree>
    <p:extLst>
      <p:ext uri="{BB962C8B-B14F-4D97-AF65-F5344CB8AC3E}">
        <p14:creationId xmlns="" xmlns:p14="http://schemas.microsoft.com/office/powerpoint/2010/main" val="1897350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a:t>
            </a:r>
            <a:br>
              <a:rPr lang="en-US" sz="3200" dirty="0" smtClean="0"/>
            </a:br>
            <a:r>
              <a:rPr lang="en-US" sz="2800" dirty="0"/>
              <a:t>(Film)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t>
            </a:r>
            <a:r>
              <a:rPr lang="en-US" sz="1800" dirty="0" err="1" smtClean="0"/>
              <a:t>Palthu</a:t>
            </a:r>
            <a:r>
              <a:rPr lang="en-US" sz="1800" dirty="0" smtClean="0"/>
              <a:t> </a:t>
            </a:r>
            <a:r>
              <a:rPr lang="en-US" sz="1800" dirty="0" err="1" smtClean="0"/>
              <a:t>Janwar</a:t>
            </a:r>
            <a:r>
              <a:rPr lang="en-US" sz="1800" dirty="0" smtClean="0"/>
              <a:t>’ film dubbed from Malayalam to Hindi, available on ‘</a:t>
            </a:r>
            <a:r>
              <a:rPr lang="en-US" sz="1800" dirty="0" err="1" smtClean="0"/>
              <a:t>Hotstar</a:t>
            </a:r>
            <a:r>
              <a:rPr lang="en-US" sz="1800" dirty="0" smtClean="0"/>
              <a:t>’</a:t>
            </a:r>
          </a:p>
          <a:p>
            <a:endParaRPr lang="en-IN" sz="1800" dirty="0"/>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219200" y="2571744"/>
            <a:ext cx="6629400" cy="3714776"/>
          </a:xfrm>
          <a:prstGeom prst="rect">
            <a:avLst/>
          </a:prstGeom>
        </p:spPr>
      </p:pic>
    </p:spTree>
    <p:extLst>
      <p:ext uri="{BB962C8B-B14F-4D97-AF65-F5344CB8AC3E}">
        <p14:creationId xmlns="" xmlns:p14="http://schemas.microsoft.com/office/powerpoint/2010/main" val="1139421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a:t>
            </a:r>
            <a:br>
              <a:rPr lang="en-US" sz="3200" dirty="0" smtClean="0"/>
            </a:br>
            <a:r>
              <a:rPr lang="en-US" sz="2800" dirty="0"/>
              <a:t>(Film)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t>
            </a:r>
            <a:r>
              <a:rPr lang="en-US" sz="1800" dirty="0" err="1" smtClean="0"/>
              <a:t>Ya</a:t>
            </a:r>
            <a:r>
              <a:rPr lang="en-US" sz="1800" dirty="0" smtClean="0"/>
              <a:t> </a:t>
            </a:r>
            <a:r>
              <a:rPr lang="en-US" sz="1800" dirty="0" err="1" smtClean="0"/>
              <a:t>Rab</a:t>
            </a:r>
            <a:r>
              <a:rPr lang="en-US" sz="1800" dirty="0" smtClean="0"/>
              <a:t>’ film dubbed from Hindi to English, French and Arabic</a:t>
            </a:r>
          </a:p>
          <a:p>
            <a:endParaRPr lang="en-IN" sz="1800" dirty="0"/>
          </a:p>
        </p:txBody>
      </p:sp>
      <p:pic>
        <p:nvPicPr>
          <p:cNvPr id="5" name="Picture 4" descr="WhatsApp Image 2024-09-20 at 12.26.57.jpeg"/>
          <p:cNvPicPr>
            <a:picLocks noChangeAspect="1"/>
          </p:cNvPicPr>
          <p:nvPr/>
        </p:nvPicPr>
        <p:blipFill>
          <a:blip r:embed="rId2" cstate="print"/>
          <a:stretch>
            <a:fillRect/>
          </a:stretch>
        </p:blipFill>
        <p:spPr>
          <a:xfrm>
            <a:off x="1285852" y="2428868"/>
            <a:ext cx="3500462" cy="3857652"/>
          </a:xfrm>
          <a:prstGeom prst="rect">
            <a:avLst/>
          </a:prstGeom>
        </p:spPr>
      </p:pic>
      <p:pic>
        <p:nvPicPr>
          <p:cNvPr id="7" name="Picture 6" descr="WhatsApp Image 2024-09-20 at 12.27.36.jpeg"/>
          <p:cNvPicPr>
            <a:picLocks noChangeAspect="1"/>
          </p:cNvPicPr>
          <p:nvPr/>
        </p:nvPicPr>
        <p:blipFill>
          <a:blip r:embed="rId3" cstate="print"/>
          <a:stretch>
            <a:fillRect/>
          </a:stretch>
        </p:blipFill>
        <p:spPr>
          <a:xfrm>
            <a:off x="4786314" y="2428868"/>
            <a:ext cx="3680771" cy="3857652"/>
          </a:xfrm>
          <a:prstGeom prst="rect">
            <a:avLst/>
          </a:prstGeom>
        </p:spPr>
      </p:pic>
    </p:spTree>
    <p:extLst>
      <p:ext uri="{BB962C8B-B14F-4D97-AF65-F5344CB8AC3E}">
        <p14:creationId xmlns="" xmlns:p14="http://schemas.microsoft.com/office/powerpoint/2010/main" val="1139421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a:t>
            </a:r>
            <a:br>
              <a:rPr lang="en-US" sz="3200" dirty="0" smtClean="0"/>
            </a:br>
            <a:r>
              <a:rPr lang="en-US" sz="2800" dirty="0"/>
              <a:t>(Film)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t>
            </a:r>
            <a:r>
              <a:rPr lang="en-US" sz="1800" dirty="0" err="1" smtClean="0"/>
              <a:t>Taskara</a:t>
            </a:r>
            <a:r>
              <a:rPr lang="en-US" sz="1800" dirty="0" smtClean="0"/>
              <a:t>’ film dubbed from Telugu to Hindi</a:t>
            </a:r>
          </a:p>
          <a:p>
            <a:endParaRPr lang="en-US" sz="1800" dirty="0" smtClean="0"/>
          </a:p>
          <a:p>
            <a:endParaRPr lang="en-IN" sz="1800" dirty="0"/>
          </a:p>
        </p:txBody>
      </p:sp>
      <p:pic>
        <p:nvPicPr>
          <p:cNvPr id="6" name="Picture 5" descr="WhatsApp Image 2024-09-20 at 12.29.13.jpeg"/>
          <p:cNvPicPr>
            <a:picLocks noChangeAspect="1"/>
          </p:cNvPicPr>
          <p:nvPr/>
        </p:nvPicPr>
        <p:blipFill>
          <a:blip r:embed="rId2" cstate="print"/>
          <a:stretch>
            <a:fillRect/>
          </a:stretch>
        </p:blipFill>
        <p:spPr>
          <a:xfrm>
            <a:off x="1500166" y="2285992"/>
            <a:ext cx="6643734" cy="3905432"/>
          </a:xfrm>
          <a:prstGeom prst="rect">
            <a:avLst/>
          </a:prstGeom>
        </p:spPr>
      </p:pic>
    </p:spTree>
    <p:extLst>
      <p:ext uri="{BB962C8B-B14F-4D97-AF65-F5344CB8AC3E}">
        <p14:creationId xmlns="" xmlns:p14="http://schemas.microsoft.com/office/powerpoint/2010/main" val="1139421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a:t>
            </a:r>
            <a:br>
              <a:rPr lang="en-US" sz="3200" dirty="0" smtClean="0"/>
            </a:br>
            <a:r>
              <a:rPr lang="en-US" sz="2800" dirty="0" smtClean="0"/>
              <a:t>(Series)</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t>
            </a:r>
            <a:r>
              <a:rPr lang="en-US" sz="1800" dirty="0" err="1" smtClean="0"/>
              <a:t>Saavdhan</a:t>
            </a:r>
            <a:r>
              <a:rPr lang="en-US" sz="1800" dirty="0" smtClean="0"/>
              <a:t> India’ series dubbed from Hindi to Hindi</a:t>
            </a:r>
          </a:p>
          <a:p>
            <a:endParaRPr lang="en-US" sz="1800" dirty="0" smtClean="0"/>
          </a:p>
          <a:p>
            <a:endParaRPr lang="en-IN" sz="1800" dirty="0"/>
          </a:p>
        </p:txBody>
      </p:sp>
      <p:pic>
        <p:nvPicPr>
          <p:cNvPr id="8" name="Picture 7" descr="image-750x-2023-08-30-11_05_50am-64eed536320aa.jpg"/>
          <p:cNvPicPr>
            <a:picLocks noChangeAspect="1"/>
          </p:cNvPicPr>
          <p:nvPr/>
        </p:nvPicPr>
        <p:blipFill>
          <a:blip r:embed="rId2" cstate="print"/>
          <a:stretch>
            <a:fillRect/>
          </a:stretch>
        </p:blipFill>
        <p:spPr>
          <a:xfrm>
            <a:off x="1142976" y="2357430"/>
            <a:ext cx="7286676" cy="4010025"/>
          </a:xfrm>
          <a:prstGeom prst="rect">
            <a:avLst/>
          </a:prstGeom>
        </p:spPr>
      </p:pic>
    </p:spTree>
    <p:extLst>
      <p:ext uri="{BB962C8B-B14F-4D97-AF65-F5344CB8AC3E}">
        <p14:creationId xmlns="" xmlns:p14="http://schemas.microsoft.com/office/powerpoint/2010/main" val="1139421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a:t>
            </a:r>
            <a:br>
              <a:rPr lang="en-US" sz="3200" dirty="0" smtClean="0"/>
            </a:br>
            <a:r>
              <a:rPr lang="en-US" sz="3200" dirty="0" smtClean="0"/>
              <a:t>(Ad 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Ad for </a:t>
            </a:r>
            <a:r>
              <a:rPr lang="en-US" sz="1800" dirty="0" err="1" smtClean="0"/>
              <a:t>Aspee</a:t>
            </a:r>
            <a:r>
              <a:rPr lang="en-US" sz="1800" dirty="0" smtClean="0"/>
              <a:t> dubbed from Hindi to Tamil, Telugu, Malayalam, Kannada, Assamese and Bengali.</a:t>
            </a:r>
          </a:p>
          <a:p>
            <a:r>
              <a:rPr lang="en-US" sz="1800" dirty="0">
                <a:hlinkClick r:id="rId2"/>
              </a:rPr>
              <a:t>https://youtu.be/xr6S5sXbeWs</a:t>
            </a:r>
            <a:r>
              <a:rPr lang="en-US" sz="1800" dirty="0"/>
              <a:t> -(Malayalam</a:t>
            </a:r>
            <a:r>
              <a:rPr lang="en-US" sz="1800" dirty="0" smtClean="0"/>
              <a:t>)</a:t>
            </a:r>
          </a:p>
          <a:p>
            <a:r>
              <a:rPr lang="en-US" sz="1800" dirty="0">
                <a:hlinkClick r:id="rId3"/>
              </a:rPr>
              <a:t>https://</a:t>
            </a:r>
            <a:r>
              <a:rPr lang="en-US" sz="1800" dirty="0" smtClean="0">
                <a:hlinkClick r:id="rId3"/>
              </a:rPr>
              <a:t>youtu.be/csRTjEvmZRA</a:t>
            </a:r>
            <a:r>
              <a:rPr lang="en-US" sz="1800" dirty="0" smtClean="0"/>
              <a:t> - (Bengali)</a:t>
            </a:r>
          </a:p>
          <a:p>
            <a:r>
              <a:rPr lang="en-US" sz="1800" dirty="0">
                <a:hlinkClick r:id="rId4"/>
              </a:rPr>
              <a:t>https://</a:t>
            </a:r>
            <a:r>
              <a:rPr lang="en-US" sz="1800" dirty="0" smtClean="0">
                <a:hlinkClick r:id="rId4"/>
              </a:rPr>
              <a:t>youtu.be/8jMO6m0Ss60</a:t>
            </a:r>
            <a:r>
              <a:rPr lang="en-US" sz="1800" dirty="0" smtClean="0"/>
              <a:t> -(Telugu)</a:t>
            </a:r>
          </a:p>
          <a:p>
            <a:r>
              <a:rPr lang="en-US" sz="1800" dirty="0">
                <a:hlinkClick r:id="rId5"/>
              </a:rPr>
              <a:t>https://</a:t>
            </a:r>
            <a:r>
              <a:rPr lang="en-US" sz="1800" dirty="0" smtClean="0">
                <a:hlinkClick r:id="rId5"/>
              </a:rPr>
              <a:t>youtu.be/G3K5XQcX3qc-</a:t>
            </a:r>
            <a:r>
              <a:rPr lang="en-US" sz="1800" dirty="0" smtClean="0"/>
              <a:t> (Assamese)</a:t>
            </a:r>
            <a:endParaRPr lang="en-US" sz="1800" dirty="0"/>
          </a:p>
          <a:p>
            <a:endParaRPr lang="en-US" sz="1800" dirty="0" smtClean="0"/>
          </a:p>
          <a:p>
            <a:pPr marL="365760" lvl="1" indent="0">
              <a:buNone/>
            </a:pPr>
            <a:endParaRPr lang="en-US" sz="1600" dirty="0" smtClean="0"/>
          </a:p>
          <a:p>
            <a:endParaRPr lang="en-IN" sz="1800" dirty="0"/>
          </a:p>
        </p:txBody>
      </p:sp>
      <p:pic>
        <p:nvPicPr>
          <p:cNvPr id="1026" name="Picture 2" descr="C:\Users\Welcome\Desktop\NITI\niti creations profile update material &amp; Niti Cvs\NITI CREATIONS PROFILE_latest\Aspee logo 1.jpe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47800" y="3962400"/>
            <a:ext cx="5943600" cy="2057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76756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(Ad 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Ad for </a:t>
            </a:r>
            <a:r>
              <a:rPr lang="en-US" sz="1800" dirty="0" err="1" smtClean="0"/>
              <a:t>Goldmedal</a:t>
            </a:r>
            <a:r>
              <a:rPr lang="en-US" sz="1800" dirty="0" smtClean="0"/>
              <a:t> dubbed from Hindi to Marathi, Tamil, Telugu, Malayalam and Punjabi</a:t>
            </a:r>
          </a:p>
          <a:p>
            <a:r>
              <a:rPr lang="en-US" sz="1800" dirty="0" smtClean="0">
                <a:hlinkClick r:id="rId2"/>
              </a:rPr>
              <a:t>https</a:t>
            </a:r>
            <a:r>
              <a:rPr lang="en-US" sz="1800" dirty="0">
                <a:hlinkClick r:id="rId2"/>
              </a:rPr>
              <a:t>://</a:t>
            </a:r>
            <a:r>
              <a:rPr lang="en-US" sz="1800" dirty="0" smtClean="0">
                <a:hlinkClick r:id="rId2"/>
              </a:rPr>
              <a:t>youtu.be/1NuUo15tbB8</a:t>
            </a:r>
            <a:r>
              <a:rPr lang="en-US" sz="1800" dirty="0"/>
              <a:t> -</a:t>
            </a:r>
            <a:r>
              <a:rPr lang="en-US" sz="1800" dirty="0" smtClean="0"/>
              <a:t>(Marathi)</a:t>
            </a:r>
          </a:p>
          <a:p>
            <a:r>
              <a:rPr lang="en-US" sz="1800" dirty="0">
                <a:hlinkClick r:id="rId3"/>
              </a:rPr>
              <a:t>https://</a:t>
            </a:r>
            <a:r>
              <a:rPr lang="en-US" sz="1800" dirty="0" smtClean="0">
                <a:hlinkClick r:id="rId3"/>
              </a:rPr>
              <a:t>youtu.be/jbBEMaI8iUM</a:t>
            </a:r>
            <a:r>
              <a:rPr lang="en-US" sz="1800" dirty="0" smtClean="0"/>
              <a:t> -(Tamil)</a:t>
            </a:r>
          </a:p>
          <a:p>
            <a:r>
              <a:rPr lang="en-US" sz="1800" dirty="0">
                <a:hlinkClick r:id="rId4"/>
              </a:rPr>
              <a:t>https://</a:t>
            </a:r>
            <a:r>
              <a:rPr lang="en-US" sz="1800" dirty="0" smtClean="0">
                <a:hlinkClick r:id="rId4"/>
              </a:rPr>
              <a:t>youtu.be/FAH256fIYEQ</a:t>
            </a:r>
            <a:r>
              <a:rPr lang="en-US" sz="1800" dirty="0" smtClean="0"/>
              <a:t> - (Punjabi)</a:t>
            </a:r>
          </a:p>
          <a:p>
            <a:r>
              <a:rPr lang="en-US" sz="1800" dirty="0">
                <a:hlinkClick r:id="rId5"/>
              </a:rPr>
              <a:t>https://</a:t>
            </a:r>
            <a:r>
              <a:rPr lang="en-US" sz="1800" dirty="0" smtClean="0">
                <a:hlinkClick r:id="rId5"/>
              </a:rPr>
              <a:t>youtu.be/tEE-7IWCYbQ</a:t>
            </a:r>
            <a:r>
              <a:rPr lang="en-US" sz="1800" dirty="0" smtClean="0"/>
              <a:t> - (Telugu)</a:t>
            </a:r>
            <a:endParaRPr lang="en-IN" sz="1800" dirty="0"/>
          </a:p>
        </p:txBody>
      </p:sp>
      <p:pic>
        <p:nvPicPr>
          <p:cNvPr id="2050" name="Picture 2" descr="C:\Users\Welcome\Desktop\NITI\niti creations profile update material &amp; Niti Cvs\NITI CREATIONS PROFILE_latest\Goldmedal.jpe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2000" y="4267200"/>
            <a:ext cx="7772400" cy="21708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57578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(Ad film)</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Ad for </a:t>
            </a:r>
            <a:r>
              <a:rPr lang="en-US" sz="1800" dirty="0" err="1" smtClean="0"/>
              <a:t>Yaari</a:t>
            </a:r>
            <a:r>
              <a:rPr lang="en-US" sz="1800" dirty="0" smtClean="0"/>
              <a:t> dubbed in Hindi, English and Bengali.</a:t>
            </a:r>
          </a:p>
          <a:p>
            <a:r>
              <a:rPr lang="en-US" sz="1800" dirty="0" smtClean="0"/>
              <a:t>English main AV- </a:t>
            </a:r>
            <a:r>
              <a:rPr lang="en-US" sz="1800" dirty="0" smtClean="0">
                <a:hlinkClick r:id="rId2"/>
              </a:rPr>
              <a:t>https</a:t>
            </a:r>
            <a:r>
              <a:rPr lang="en-US" sz="1800" dirty="0">
                <a:hlinkClick r:id="rId2"/>
              </a:rPr>
              <a:t>://</a:t>
            </a:r>
            <a:r>
              <a:rPr lang="en-US" sz="1800" dirty="0" smtClean="0">
                <a:hlinkClick r:id="rId2"/>
              </a:rPr>
              <a:t>youtu.be/S725jeb62jU</a:t>
            </a:r>
            <a:endParaRPr lang="en-US" sz="1800" u="sng" dirty="0" smtClean="0">
              <a:hlinkClick r:id="rId2"/>
            </a:endParaRPr>
          </a:p>
          <a:p>
            <a:r>
              <a:rPr lang="en-US" sz="1800" dirty="0" smtClean="0">
                <a:hlinkClick r:id="rId2"/>
              </a:rPr>
              <a:t>https://youtu.be/QE2IkyzsvZc</a:t>
            </a:r>
            <a:r>
              <a:rPr lang="en-US" sz="1800" dirty="0" smtClean="0"/>
              <a:t> (Hindi)</a:t>
            </a:r>
          </a:p>
          <a:p>
            <a:r>
              <a:rPr lang="en-US" sz="1800" dirty="0" smtClean="0"/>
              <a:t>https</a:t>
            </a:r>
            <a:r>
              <a:rPr lang="en-US" sz="1800" dirty="0"/>
              <a:t>://youtu.be/B43Hx48phUc </a:t>
            </a:r>
            <a:r>
              <a:rPr lang="en-US" sz="1800" dirty="0" smtClean="0"/>
              <a:t> (Bengali)</a:t>
            </a:r>
          </a:p>
          <a:p>
            <a:r>
              <a:rPr lang="en-US" sz="1800" dirty="0" smtClean="0">
                <a:hlinkClick r:id="rId3"/>
              </a:rPr>
              <a:t>https</a:t>
            </a:r>
            <a:r>
              <a:rPr lang="en-US" sz="1800" dirty="0">
                <a:hlinkClick r:id="rId3"/>
              </a:rPr>
              <a:t>://</a:t>
            </a:r>
            <a:r>
              <a:rPr lang="en-US" sz="1800" dirty="0" smtClean="0">
                <a:hlinkClick r:id="rId3"/>
              </a:rPr>
              <a:t>youtube.com/playlist?list=PLGA9zQTRSpL34w27b2vO9O61klfhhj2Gz</a:t>
            </a:r>
            <a:r>
              <a:rPr lang="en-US" sz="1800" dirty="0" smtClean="0"/>
              <a:t> (all </a:t>
            </a:r>
            <a:r>
              <a:rPr lang="en-US" sz="1800" dirty="0" err="1" smtClean="0"/>
              <a:t>english</a:t>
            </a:r>
            <a:r>
              <a:rPr lang="en-US" sz="1800" dirty="0" smtClean="0"/>
              <a:t>)</a:t>
            </a:r>
          </a:p>
          <a:p>
            <a:endParaRPr lang="en-US" sz="1800" dirty="0"/>
          </a:p>
          <a:p>
            <a:endParaRPr lang="en-US" sz="1800" dirty="0" smtClean="0"/>
          </a:p>
        </p:txBody>
      </p:sp>
      <p:pic>
        <p:nvPicPr>
          <p:cNvPr id="3074" name="Picture 2" descr="C:\Users\Welcome\Desktop\NITI\niti creations profile update material &amp; Niti Cvs\NITI CREATIONS PROFILE_latest\WhatsApp Image 2023-04-14 at 11.27.02 PM.jpe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14400" y="3810000"/>
            <a:ext cx="7391400" cy="2514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27951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Production(Web series-non fiction)</a:t>
            </a:r>
            <a:endParaRPr lang="en-IN" sz="3200" dirty="0"/>
          </a:p>
        </p:txBody>
      </p:sp>
      <p:sp>
        <p:nvSpPr>
          <p:cNvPr id="3" name="Content Placeholder 2"/>
          <p:cNvSpPr>
            <a:spLocks noGrp="1"/>
          </p:cNvSpPr>
          <p:nvPr>
            <p:ph idx="1"/>
          </p:nvPr>
        </p:nvSpPr>
        <p:spPr>
          <a:xfrm>
            <a:off x="1043492" y="1828800"/>
            <a:ext cx="6777317" cy="4003829"/>
          </a:xfrm>
        </p:spPr>
        <p:txBody>
          <a:bodyPr/>
          <a:lstStyle/>
          <a:p>
            <a:r>
              <a:rPr lang="en-US" sz="1800" dirty="0" smtClean="0"/>
              <a:t>‘</a:t>
            </a:r>
            <a:r>
              <a:rPr lang="en-US" sz="1800" dirty="0" err="1" smtClean="0"/>
              <a:t>Shonar</a:t>
            </a:r>
            <a:r>
              <a:rPr lang="en-US" sz="1800" dirty="0" smtClean="0"/>
              <a:t> Bengal’- Non fiction web series dubbed from Hindi to Bengali and Bengali to Hindi for Zee Zest.</a:t>
            </a:r>
          </a:p>
          <a:p>
            <a:r>
              <a:rPr lang="en-US" sz="1800" dirty="0" smtClean="0">
                <a:hlinkClick r:id="rId2"/>
              </a:rPr>
              <a:t>https</a:t>
            </a:r>
            <a:r>
              <a:rPr lang="en-US" sz="1800" dirty="0">
                <a:hlinkClick r:id="rId2"/>
              </a:rPr>
              <a:t>://</a:t>
            </a:r>
            <a:r>
              <a:rPr lang="en-US" sz="1800" dirty="0" smtClean="0">
                <a:hlinkClick r:id="rId2"/>
              </a:rPr>
              <a:t>youtube.com/playlist?list=PLkPhKy_ozTbPE2n6YXrJ3ASsYGoSfdlH0</a:t>
            </a:r>
            <a:endParaRPr lang="en-US" sz="1800" dirty="0" smtClean="0"/>
          </a:p>
          <a:p>
            <a:endParaRPr lang="en-US" sz="1800" dirty="0"/>
          </a:p>
          <a:p>
            <a:endParaRPr lang="en-US" sz="1800" dirty="0" smtClean="0"/>
          </a:p>
        </p:txBody>
      </p:sp>
      <p:pic>
        <p:nvPicPr>
          <p:cNvPr id="4099" name="Picture 3" descr="C:\Users\Welcome\Downloads\WhatsApp Image 2023-04-14 at 11.42.25 PM.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4400" y="3435626"/>
            <a:ext cx="7315200" cy="2981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83366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a:t>
            </a:r>
            <a:br>
              <a:rPr lang="en-US" sz="3200" dirty="0" smtClean="0"/>
            </a:br>
            <a:r>
              <a:rPr lang="en-US" sz="3200" dirty="0" smtClean="0"/>
              <a:t>(Short Film)</a:t>
            </a:r>
            <a:endParaRPr lang="en-IN" sz="3200" dirty="0"/>
          </a:p>
        </p:txBody>
      </p:sp>
      <p:sp>
        <p:nvSpPr>
          <p:cNvPr id="3" name="Content Placeholder 2"/>
          <p:cNvSpPr>
            <a:spLocks noGrp="1"/>
          </p:cNvSpPr>
          <p:nvPr>
            <p:ph idx="1"/>
          </p:nvPr>
        </p:nvSpPr>
        <p:spPr>
          <a:xfrm>
            <a:off x="1043492" y="1828800"/>
            <a:ext cx="6777317" cy="4003829"/>
          </a:xfrm>
        </p:spPr>
        <p:txBody>
          <a:bodyPr>
            <a:normAutofit/>
          </a:bodyPr>
          <a:lstStyle/>
          <a:p>
            <a:endParaRPr lang="en-IN" sz="1800" dirty="0"/>
          </a:p>
          <a:p>
            <a:r>
              <a:rPr lang="en-IN" sz="1800" dirty="0" smtClean="0"/>
              <a:t>Got </a:t>
            </a:r>
            <a:r>
              <a:rPr lang="en-IN" sz="1800" dirty="0"/>
              <a:t>a short film </a:t>
            </a:r>
            <a:r>
              <a:rPr lang="en-IN" sz="1800" b="1" dirty="0"/>
              <a:t>‘</a:t>
            </a:r>
            <a:r>
              <a:rPr lang="en-IN" sz="1800" b="1" dirty="0" err="1"/>
              <a:t>Kanya</a:t>
            </a:r>
            <a:r>
              <a:rPr lang="en-IN" sz="1800" b="1" dirty="0"/>
              <a:t>’ </a:t>
            </a:r>
            <a:r>
              <a:rPr lang="en-IN" sz="1800" dirty="0"/>
              <a:t>translated and dubbed from </a:t>
            </a:r>
            <a:r>
              <a:rPr lang="en-IN" sz="1800" b="1" dirty="0"/>
              <a:t>Haryanvi </a:t>
            </a:r>
            <a:r>
              <a:rPr lang="en-IN" sz="1800" dirty="0"/>
              <a:t>to </a:t>
            </a:r>
            <a:r>
              <a:rPr lang="en-IN" sz="1800" b="1" dirty="0"/>
              <a:t>Hindi, English, Gujarati, Punjabi, Marathi, Bengali </a:t>
            </a:r>
            <a:r>
              <a:rPr lang="en-IN" sz="1800" dirty="0"/>
              <a:t>(7 languages) </a:t>
            </a:r>
            <a:endParaRPr lang="en-IN" sz="1800" dirty="0" smtClean="0"/>
          </a:p>
          <a:p>
            <a:endParaRPr lang="en-IN" sz="1800" dirty="0"/>
          </a:p>
        </p:txBody>
      </p:sp>
      <p:pic>
        <p:nvPicPr>
          <p:cNvPr id="5122" name="Picture 2" descr="C:\Users\Welcome\Downloads\WhatsApp Image 2023-04-14 at 11.57.08 PM.jpe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9200" y="3263348"/>
            <a:ext cx="3276600" cy="2695575"/>
          </a:xfrm>
          <a:prstGeom prst="rect">
            <a:avLst/>
          </a:prstGeom>
          <a:noFill/>
          <a:extLst>
            <a:ext uri="{909E8E84-426E-40DD-AFC4-6F175D3DCCD1}">
              <a14:hiddenFill xmlns="" xmlns:a14="http://schemas.microsoft.com/office/drawing/2010/main">
                <a:solidFill>
                  <a:srgbClr val="FFFFFF"/>
                </a:solidFill>
              </a14:hiddenFill>
            </a:ext>
          </a:extLst>
        </p:spPr>
      </p:pic>
      <p:pic>
        <p:nvPicPr>
          <p:cNvPr id="5123" name="Picture 3" descr="C:\Users\Welcome\Downloads\WhatsApp Image 2023-04-14 at 11.57.45 PM.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5800" y="3263348"/>
            <a:ext cx="3200399" cy="26955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0622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38200"/>
            <a:ext cx="6925234" cy="914400"/>
          </a:xfrm>
        </p:spPr>
        <p:txBody>
          <a:bodyPr>
            <a:normAutofit fontScale="90000"/>
          </a:bodyPr>
          <a:lstStyle/>
          <a:p>
            <a:r>
              <a:rPr lang="en-US" sz="3200" dirty="0" smtClean="0"/>
              <a:t>Our Projects-Audio Production </a:t>
            </a:r>
            <a:br>
              <a:rPr lang="en-US" sz="3200" dirty="0" smtClean="0"/>
            </a:br>
            <a:endParaRPr lang="en-IN" sz="3200" dirty="0"/>
          </a:p>
        </p:txBody>
      </p:sp>
      <p:sp>
        <p:nvSpPr>
          <p:cNvPr id="3" name="Content Placeholder 2"/>
          <p:cNvSpPr>
            <a:spLocks noGrp="1"/>
          </p:cNvSpPr>
          <p:nvPr>
            <p:ph idx="1"/>
          </p:nvPr>
        </p:nvSpPr>
        <p:spPr>
          <a:xfrm>
            <a:off x="1066800" y="1524000"/>
            <a:ext cx="7086600" cy="4572000"/>
          </a:xfrm>
        </p:spPr>
        <p:txBody>
          <a:bodyPr>
            <a:normAutofit/>
          </a:bodyPr>
          <a:lstStyle/>
          <a:p>
            <a:r>
              <a:rPr lang="en-IN" sz="1800" dirty="0" smtClean="0"/>
              <a:t>Got </a:t>
            </a:r>
            <a:r>
              <a:rPr lang="en-IN" sz="1800" dirty="0"/>
              <a:t>22 </a:t>
            </a:r>
            <a:r>
              <a:rPr lang="en-IN" sz="1800" b="1" dirty="0"/>
              <a:t>Franklin Templeton </a:t>
            </a:r>
            <a:r>
              <a:rPr lang="en-IN" sz="1800" dirty="0"/>
              <a:t>videos dubbed in </a:t>
            </a:r>
            <a:r>
              <a:rPr lang="en-IN" sz="1800" b="1" dirty="0"/>
              <a:t>English, Hindi, Bengali, Tamil and Gujarati </a:t>
            </a:r>
            <a:endParaRPr lang="en-IN" sz="1800" b="1" dirty="0" smtClean="0"/>
          </a:p>
          <a:p>
            <a:r>
              <a:rPr lang="en-IN" sz="1800" b="1" dirty="0" smtClean="0">
                <a:hlinkClick r:id="rId2"/>
              </a:rPr>
              <a:t>https</a:t>
            </a:r>
            <a:r>
              <a:rPr lang="en-IN" sz="1800" b="1" dirty="0">
                <a:hlinkClick r:id="rId2"/>
              </a:rPr>
              <a:t>://</a:t>
            </a:r>
            <a:r>
              <a:rPr lang="en-IN" sz="1800" b="1" dirty="0" smtClean="0">
                <a:hlinkClick r:id="rId2"/>
              </a:rPr>
              <a:t>youtube.com/playlist?list=PLpDLpRd877mRvP2fuzG7Bby1cwuLQ6i3W</a:t>
            </a:r>
            <a:r>
              <a:rPr lang="en-IN" sz="1800" b="1" dirty="0" smtClean="0"/>
              <a:t> – English</a:t>
            </a:r>
          </a:p>
          <a:p>
            <a:r>
              <a:rPr lang="en-IN" sz="1800" b="1" dirty="0">
                <a:hlinkClick r:id="rId3"/>
              </a:rPr>
              <a:t>https://</a:t>
            </a:r>
            <a:r>
              <a:rPr lang="en-IN" sz="1800" b="1" dirty="0" smtClean="0">
                <a:hlinkClick r:id="rId3"/>
              </a:rPr>
              <a:t>youtube.com/playlist?list=PLpDLpRd877mTv-UDGtQrlub2262HXuPFL</a:t>
            </a:r>
            <a:r>
              <a:rPr lang="en-IN" sz="1800" b="1" dirty="0" smtClean="0"/>
              <a:t> – Bengali</a:t>
            </a:r>
          </a:p>
          <a:p>
            <a:r>
              <a:rPr lang="en-IN" sz="1800" b="1" dirty="0">
                <a:hlinkClick r:id="rId4"/>
              </a:rPr>
              <a:t>https://</a:t>
            </a:r>
            <a:r>
              <a:rPr lang="en-IN" sz="1800" b="1" dirty="0" smtClean="0">
                <a:hlinkClick r:id="rId4"/>
              </a:rPr>
              <a:t>youtube.com/playlist?list=PLpDLpRd877mQK6oddkl924mmDKQOc9rvb</a:t>
            </a:r>
            <a:r>
              <a:rPr lang="en-IN" sz="1800" b="1" dirty="0" smtClean="0"/>
              <a:t> –Tamil</a:t>
            </a:r>
          </a:p>
          <a:p>
            <a:r>
              <a:rPr lang="en-IN" sz="1800" b="1" dirty="0">
                <a:hlinkClick r:id="rId5"/>
              </a:rPr>
              <a:t>https://</a:t>
            </a:r>
            <a:r>
              <a:rPr lang="en-IN" sz="1800" b="1" dirty="0" smtClean="0">
                <a:hlinkClick r:id="rId5"/>
              </a:rPr>
              <a:t>youtube.com/playlist?list=PLpDLpRd877mR5eGKJ9WaC5H-RkTfdnWas</a:t>
            </a:r>
            <a:r>
              <a:rPr lang="en-IN" sz="1800" b="1" dirty="0" smtClean="0"/>
              <a:t> – Hindi</a:t>
            </a:r>
          </a:p>
          <a:p>
            <a:r>
              <a:rPr lang="en-IN" sz="1800" b="1" dirty="0">
                <a:hlinkClick r:id="rId6"/>
              </a:rPr>
              <a:t>https://</a:t>
            </a:r>
            <a:r>
              <a:rPr lang="en-IN" sz="1800" b="1" dirty="0" smtClean="0">
                <a:hlinkClick r:id="rId6"/>
              </a:rPr>
              <a:t>youtube.com/playlist?list=PLpDLpRd877mRc85gEKSZsIWs9yAFU5G5Z</a:t>
            </a:r>
            <a:r>
              <a:rPr lang="en-IN" sz="1800" b="1" dirty="0" smtClean="0"/>
              <a:t> - Gujarati</a:t>
            </a:r>
          </a:p>
          <a:p>
            <a:endParaRPr lang="en-IN" sz="1800" b="1" dirty="0" smtClean="0"/>
          </a:p>
          <a:p>
            <a:endParaRPr lang="en-US" sz="1800" b="1" dirty="0" smtClean="0"/>
          </a:p>
          <a:p>
            <a:endParaRPr lang="en-US" sz="1800" b="1" dirty="0"/>
          </a:p>
          <a:p>
            <a:endParaRPr lang="en-IN" sz="1800" b="1" dirty="0"/>
          </a:p>
          <a:p>
            <a:endParaRPr lang="en-IN" sz="1800" dirty="0"/>
          </a:p>
        </p:txBody>
      </p:sp>
      <p:pic>
        <p:nvPicPr>
          <p:cNvPr id="6146" name="Picture 2" descr="C:\Users\Welcome\Downloads\WhatsApp Image 2023-04-15 at 12.08.30 AM.jpe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19200" y="5334000"/>
            <a:ext cx="6934200" cy="7239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84253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38200"/>
            <a:ext cx="6925234" cy="914400"/>
          </a:xfrm>
        </p:spPr>
        <p:txBody>
          <a:bodyPr>
            <a:normAutofit fontScale="90000"/>
          </a:bodyPr>
          <a:lstStyle/>
          <a:p>
            <a:r>
              <a:rPr lang="en-US" sz="3200" dirty="0" smtClean="0"/>
              <a:t>Our Projects-Audio Production (Series)</a:t>
            </a:r>
            <a:br>
              <a:rPr lang="en-US" sz="3200" dirty="0" smtClean="0"/>
            </a:br>
            <a:endParaRPr lang="en-IN" sz="3200" dirty="0"/>
          </a:p>
        </p:txBody>
      </p:sp>
      <p:sp>
        <p:nvSpPr>
          <p:cNvPr id="3" name="Content Placeholder 2"/>
          <p:cNvSpPr>
            <a:spLocks noGrp="1"/>
          </p:cNvSpPr>
          <p:nvPr>
            <p:ph idx="1"/>
          </p:nvPr>
        </p:nvSpPr>
        <p:spPr>
          <a:xfrm>
            <a:off x="1066800" y="1524000"/>
            <a:ext cx="7086600" cy="4572000"/>
          </a:xfrm>
        </p:spPr>
        <p:txBody>
          <a:bodyPr>
            <a:normAutofit/>
          </a:bodyPr>
          <a:lstStyle/>
          <a:p>
            <a:r>
              <a:rPr lang="en-IN" sz="1800" dirty="0"/>
              <a:t>Producer for History Channel since 1 ½ years and have got series like </a:t>
            </a:r>
            <a:r>
              <a:rPr lang="en-IN" sz="1800" b="1" dirty="0"/>
              <a:t>“ Scammed”, ”Heavy Haulers”, “101 Gadgets that changed the world”, “Galleons of Spice”, ”India on Four wheels”, “Brave New World”, “Around The World in 80 Ways”, “Black Ops”, “Marked”, “Mega Modern Marvels” </a:t>
            </a:r>
            <a:r>
              <a:rPr lang="en-IN" sz="1800" dirty="0"/>
              <a:t>etc. dubbed from English to </a:t>
            </a:r>
            <a:r>
              <a:rPr lang="en-IN" sz="1800" b="1" dirty="0"/>
              <a:t>Hindi, Bengali and Marathi.</a:t>
            </a:r>
            <a:r>
              <a:rPr lang="en-IN" sz="1800" dirty="0"/>
              <a:t>(hired and coordinated with the studios, translators, artists, sound and mixing engineers, dubbing directors, designed the way a dubbing should be done, co-ordinated with the channel for all languages) </a:t>
            </a:r>
            <a:r>
              <a:rPr lang="en-IN" sz="1800" dirty="0" smtClean="0"/>
              <a:t>... ”</a:t>
            </a:r>
            <a:r>
              <a:rPr lang="en-IN" sz="1800" dirty="0"/>
              <a:t>Scammed” was dubbed in </a:t>
            </a:r>
            <a:r>
              <a:rPr lang="en-IN" sz="1800" b="1" dirty="0"/>
              <a:t>Gujarati </a:t>
            </a:r>
            <a:r>
              <a:rPr lang="en-IN" sz="1800" dirty="0"/>
              <a:t>also</a:t>
            </a:r>
            <a:r>
              <a:rPr lang="en-IN" sz="1800" dirty="0" smtClean="0"/>
              <a:t>.</a:t>
            </a:r>
          </a:p>
          <a:p>
            <a:endParaRPr lang="en-IN" sz="1800" dirty="0"/>
          </a:p>
          <a:p>
            <a:endParaRPr lang="en-IN" sz="1800" b="1" dirty="0"/>
          </a:p>
          <a:p>
            <a:endParaRPr lang="en-IN" sz="1800"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47800" y="4800600"/>
            <a:ext cx="2209800" cy="1237704"/>
          </a:xfrm>
          <a:prstGeom prst="rect">
            <a:avLst/>
          </a:prstGeom>
        </p:spPr>
      </p:pic>
    </p:spTree>
    <p:extLst>
      <p:ext uri="{BB962C8B-B14F-4D97-AF65-F5344CB8AC3E}">
        <p14:creationId xmlns="" xmlns:p14="http://schemas.microsoft.com/office/powerpoint/2010/main" val="415036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38200"/>
            <a:ext cx="6925234" cy="914400"/>
          </a:xfrm>
        </p:spPr>
        <p:txBody>
          <a:bodyPr>
            <a:normAutofit fontScale="90000"/>
          </a:bodyPr>
          <a:lstStyle/>
          <a:p>
            <a:r>
              <a:rPr lang="en-US" sz="3200" dirty="0" smtClean="0"/>
              <a:t>Our Projects-Audio Production (Animated film)</a:t>
            </a:r>
            <a:br>
              <a:rPr lang="en-US" sz="3200" dirty="0" smtClean="0"/>
            </a:br>
            <a:endParaRPr lang="en-IN" sz="3200" dirty="0"/>
          </a:p>
        </p:txBody>
      </p:sp>
      <p:sp>
        <p:nvSpPr>
          <p:cNvPr id="3" name="Content Placeholder 2"/>
          <p:cNvSpPr>
            <a:spLocks noGrp="1"/>
          </p:cNvSpPr>
          <p:nvPr>
            <p:ph idx="1"/>
          </p:nvPr>
        </p:nvSpPr>
        <p:spPr>
          <a:xfrm>
            <a:off x="1066800" y="1524000"/>
            <a:ext cx="7086600" cy="4572000"/>
          </a:xfrm>
        </p:spPr>
        <p:txBody>
          <a:bodyPr>
            <a:normAutofit/>
          </a:bodyPr>
          <a:lstStyle/>
          <a:p>
            <a:r>
              <a:rPr lang="en-IN" sz="1800" dirty="0"/>
              <a:t> Co-ordinated the artists for a full fledged theatrical release animation </a:t>
            </a:r>
            <a:r>
              <a:rPr lang="en-IN" sz="1800" b="1" dirty="0"/>
              <a:t>Hindi </a:t>
            </a:r>
            <a:r>
              <a:rPr lang="en-IN" sz="1800" dirty="0"/>
              <a:t>feature film called “</a:t>
            </a:r>
            <a:r>
              <a:rPr lang="en-IN" sz="1800" dirty="0" err="1"/>
              <a:t>Ramayan</a:t>
            </a:r>
            <a:r>
              <a:rPr lang="en-IN" sz="1800" dirty="0"/>
              <a:t>” by Maya Entertainment. </a:t>
            </a:r>
            <a:endParaRPr lang="en-IN" sz="1800" dirty="0" smtClean="0"/>
          </a:p>
          <a:p>
            <a:endParaRPr lang="en-IN" sz="1800" dirty="0" smtClean="0"/>
          </a:p>
          <a:p>
            <a:r>
              <a:rPr lang="en-IN" sz="1800" dirty="0" smtClean="0">
                <a:hlinkClick r:id="rId2"/>
              </a:rPr>
              <a:t>https</a:t>
            </a:r>
            <a:r>
              <a:rPr lang="en-IN" sz="1800" dirty="0">
                <a:hlinkClick r:id="rId2"/>
              </a:rPr>
              <a:t>://</a:t>
            </a:r>
            <a:r>
              <a:rPr lang="en-IN" sz="1800" dirty="0" smtClean="0">
                <a:hlinkClick r:id="rId2"/>
              </a:rPr>
              <a:t>youtu.be/Ven2W085g1k</a:t>
            </a:r>
            <a:r>
              <a:rPr lang="en-IN" sz="1800" dirty="0" smtClean="0"/>
              <a:t> - Film Link</a:t>
            </a:r>
          </a:p>
          <a:p>
            <a:endParaRPr lang="en-IN" sz="1800" dirty="0"/>
          </a:p>
          <a:p>
            <a:endParaRPr lang="en-IN" sz="1800" b="1" dirty="0"/>
          </a:p>
          <a:p>
            <a:endParaRPr lang="en-IN" sz="1800" dirty="0"/>
          </a:p>
        </p:txBody>
      </p:sp>
      <p:pic>
        <p:nvPicPr>
          <p:cNvPr id="7170" name="Picture 2" descr="C:\Users\Welcome\Downloads\WhatsApp Image 2023-04-15 at 12.27.28 AM (1).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3203713"/>
            <a:ext cx="3200400" cy="3048000"/>
          </a:xfrm>
          <a:prstGeom prst="rect">
            <a:avLst/>
          </a:prstGeom>
          <a:noFill/>
          <a:extLst>
            <a:ext uri="{909E8E84-426E-40DD-AFC4-6F175D3DCCD1}">
              <a14:hiddenFill xmlns="" xmlns:a14="http://schemas.microsoft.com/office/drawing/2010/main">
                <a:solidFill>
                  <a:srgbClr val="FFFFFF"/>
                </a:solidFill>
              </a14:hiddenFill>
            </a:ext>
          </a:extLst>
        </p:spPr>
      </p:pic>
      <p:pic>
        <p:nvPicPr>
          <p:cNvPr id="7171" name="Picture 3" descr="C:\Users\Welcome\Downloads\WhatsApp Image 2023-04-15 at 12.36.03 AM.jpe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419600" y="3203713"/>
            <a:ext cx="3801303" cy="304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238269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a:t>
            </a:r>
            <a:br>
              <a:rPr lang="en-US" sz="3200" dirty="0" smtClean="0"/>
            </a:br>
            <a:r>
              <a:rPr lang="en-US" sz="3200" dirty="0" smtClean="0"/>
              <a:t>(Other Work)</a:t>
            </a:r>
            <a:endParaRPr lang="en-IN" sz="3200" dirty="0"/>
          </a:p>
        </p:txBody>
      </p:sp>
      <p:sp>
        <p:nvSpPr>
          <p:cNvPr id="3" name="Content Placeholder 2"/>
          <p:cNvSpPr>
            <a:spLocks noGrp="1"/>
          </p:cNvSpPr>
          <p:nvPr>
            <p:ph idx="1"/>
          </p:nvPr>
        </p:nvSpPr>
        <p:spPr>
          <a:xfrm>
            <a:off x="1043492" y="1828800"/>
            <a:ext cx="6777317" cy="4003829"/>
          </a:xfrm>
        </p:spPr>
        <p:txBody>
          <a:bodyPr>
            <a:normAutofit fontScale="85000" lnSpcReduction="10000"/>
          </a:bodyPr>
          <a:lstStyle/>
          <a:p>
            <a:endParaRPr lang="en-IN" sz="1800" dirty="0"/>
          </a:p>
          <a:p>
            <a:r>
              <a:rPr lang="en-IN" sz="1800" dirty="0"/>
              <a:t>128 files of </a:t>
            </a:r>
            <a:r>
              <a:rPr lang="en-IN" sz="1800" b="1" dirty="0"/>
              <a:t>‘Base Videos’ </a:t>
            </a:r>
            <a:r>
              <a:rPr lang="en-IN" sz="1800" dirty="0"/>
              <a:t>written and dubbed in Hindi for </a:t>
            </a:r>
            <a:r>
              <a:rPr lang="en-IN" sz="1800" dirty="0" err="1"/>
              <a:t>Embibe</a:t>
            </a:r>
            <a:r>
              <a:rPr lang="en-IN" sz="1800" dirty="0"/>
              <a:t>. (Educational project) </a:t>
            </a:r>
          </a:p>
          <a:p>
            <a:endParaRPr lang="en-IN" sz="1800" dirty="0"/>
          </a:p>
          <a:p>
            <a:r>
              <a:rPr lang="en-IN" sz="1800" dirty="0" smtClean="0"/>
              <a:t> </a:t>
            </a:r>
            <a:r>
              <a:rPr lang="en-IN" sz="1800" dirty="0"/>
              <a:t>Got </a:t>
            </a:r>
            <a:r>
              <a:rPr lang="en-IN" sz="1800" b="1" dirty="0"/>
              <a:t>Sony </a:t>
            </a:r>
            <a:r>
              <a:rPr lang="en-IN" sz="1800" b="1" dirty="0" err="1"/>
              <a:t>Liv</a:t>
            </a:r>
            <a:r>
              <a:rPr lang="en-IN" sz="1800" b="1" dirty="0"/>
              <a:t> </a:t>
            </a:r>
            <a:r>
              <a:rPr lang="en-IN" sz="1800" dirty="0"/>
              <a:t>projects </a:t>
            </a:r>
            <a:r>
              <a:rPr lang="en-IN" sz="1800" dirty="0" smtClean="0"/>
              <a:t>like </a:t>
            </a:r>
            <a:r>
              <a:rPr lang="en-IN" sz="1800" b="1" dirty="0" smtClean="0"/>
              <a:t>‘Cubicles’(</a:t>
            </a:r>
            <a:r>
              <a:rPr lang="en-IN" sz="1800" b="1" dirty="0" err="1" smtClean="0"/>
              <a:t>webseries</a:t>
            </a:r>
            <a:r>
              <a:rPr lang="en-IN" sz="1800" b="1" dirty="0" smtClean="0"/>
              <a:t> seasons 2,3,4), ‘</a:t>
            </a:r>
            <a:r>
              <a:rPr lang="en-IN" sz="1800" b="1" dirty="0" err="1" smtClean="0"/>
              <a:t>Gullak</a:t>
            </a:r>
            <a:r>
              <a:rPr lang="en-IN" sz="1800" b="1" dirty="0" smtClean="0"/>
              <a:t>’ (web series-season 1,3,4),’Dr. </a:t>
            </a:r>
            <a:r>
              <a:rPr lang="en-IN" sz="1800" b="1" dirty="0" err="1" smtClean="0"/>
              <a:t>Arora</a:t>
            </a:r>
            <a:r>
              <a:rPr lang="en-IN" sz="1800" b="1" dirty="0" smtClean="0"/>
              <a:t>’(web series),’</a:t>
            </a:r>
            <a:r>
              <a:rPr lang="en-IN" sz="1800" b="1" dirty="0" err="1" smtClean="0"/>
              <a:t>Faadu</a:t>
            </a:r>
            <a:r>
              <a:rPr lang="en-IN" sz="1800" b="1" dirty="0" smtClean="0"/>
              <a:t>’(web series)‘Your </a:t>
            </a:r>
            <a:r>
              <a:rPr lang="en-IN" sz="1800" b="1" dirty="0"/>
              <a:t>Honour’(web </a:t>
            </a:r>
            <a:r>
              <a:rPr lang="en-IN" sz="1800" b="1" dirty="0" smtClean="0"/>
              <a:t>series season 1&amp;2), </a:t>
            </a:r>
            <a:r>
              <a:rPr lang="en-IN" sz="1800" b="1" dirty="0"/>
              <a:t>‘</a:t>
            </a:r>
            <a:r>
              <a:rPr lang="en-IN" sz="1800" b="1" dirty="0" err="1"/>
              <a:t>Kadak</a:t>
            </a:r>
            <a:r>
              <a:rPr lang="en-IN" sz="1800" b="1" dirty="0"/>
              <a:t>’(film), ‘</a:t>
            </a:r>
            <a:r>
              <a:rPr lang="en-IN" sz="1800" b="1" dirty="0" err="1"/>
              <a:t>Bhonsle</a:t>
            </a:r>
            <a:r>
              <a:rPr lang="en-IN" sz="1800" b="1" dirty="0"/>
              <a:t>’(film), ‘</a:t>
            </a:r>
            <a:r>
              <a:rPr lang="en-IN" sz="1800" b="1" dirty="0" err="1"/>
              <a:t>Avrodh</a:t>
            </a:r>
            <a:r>
              <a:rPr lang="en-IN" sz="1800" b="1" dirty="0"/>
              <a:t>’, ‘Ram Singh Charlie’(Film),’</a:t>
            </a:r>
            <a:r>
              <a:rPr lang="en-IN" sz="1800" b="1" dirty="0" err="1"/>
              <a:t>Undekhi</a:t>
            </a:r>
            <a:r>
              <a:rPr lang="en-IN" sz="1800" b="1" dirty="0"/>
              <a:t>’(web </a:t>
            </a:r>
            <a:r>
              <a:rPr lang="en-IN" sz="1800" b="1" dirty="0" smtClean="0"/>
              <a:t>series season 1,2,3), </a:t>
            </a:r>
            <a:r>
              <a:rPr lang="en-IN" sz="1800" b="1" dirty="0"/>
              <a:t>‘</a:t>
            </a:r>
            <a:r>
              <a:rPr lang="en-IN" sz="1800" b="1" dirty="0" err="1"/>
              <a:t>Shrikant</a:t>
            </a:r>
            <a:r>
              <a:rPr lang="en-IN" sz="1800" b="1" dirty="0"/>
              <a:t> Bashir’(web series)</a:t>
            </a:r>
            <a:r>
              <a:rPr lang="en-IN" sz="1800" dirty="0"/>
              <a:t>, </a:t>
            </a:r>
            <a:r>
              <a:rPr lang="en-IN" sz="1800" b="1" dirty="0"/>
              <a:t>Maharani, Kathmandu </a:t>
            </a:r>
            <a:r>
              <a:rPr lang="en-IN" sz="1800" b="1" dirty="0" smtClean="0"/>
              <a:t>Connection, ‘Family </a:t>
            </a:r>
            <a:r>
              <a:rPr lang="en-IN" sz="1800" b="1" dirty="0" err="1" smtClean="0"/>
              <a:t>Aajkal</a:t>
            </a:r>
            <a:r>
              <a:rPr lang="en-IN" sz="1800" b="1" smtClean="0"/>
              <a:t>’ </a:t>
            </a:r>
            <a:r>
              <a:rPr lang="en-IN" sz="1800" b="1" dirty="0" smtClean="0"/>
              <a:t>(season1) </a:t>
            </a:r>
            <a:r>
              <a:rPr lang="en-IN" sz="1800" dirty="0"/>
              <a:t>translated and dubbed from </a:t>
            </a:r>
            <a:r>
              <a:rPr lang="en-IN" sz="1800" b="1" dirty="0"/>
              <a:t>Hindi to Bengali </a:t>
            </a:r>
            <a:r>
              <a:rPr lang="en-IN" sz="1800" dirty="0"/>
              <a:t>under </a:t>
            </a:r>
            <a:r>
              <a:rPr lang="en-IN" sz="1800" dirty="0" err="1"/>
              <a:t>Aradhana</a:t>
            </a:r>
            <a:r>
              <a:rPr lang="en-IN" sz="1800" dirty="0"/>
              <a:t> Films</a:t>
            </a:r>
            <a:r>
              <a:rPr lang="en-IN" sz="1800" dirty="0" smtClean="0"/>
              <a:t>.</a:t>
            </a:r>
          </a:p>
          <a:p>
            <a:pPr marL="68580" indent="0">
              <a:buNone/>
            </a:pPr>
            <a:r>
              <a:rPr lang="en-IN" sz="1800" dirty="0" smtClean="0"/>
              <a:t> </a:t>
            </a:r>
            <a:endParaRPr lang="en-IN" sz="1800" dirty="0"/>
          </a:p>
          <a:p>
            <a:r>
              <a:rPr lang="en-IN" sz="1800" dirty="0" smtClean="0"/>
              <a:t> </a:t>
            </a:r>
            <a:r>
              <a:rPr lang="en-IN" sz="1800" b="1" dirty="0"/>
              <a:t>‘</a:t>
            </a:r>
            <a:r>
              <a:rPr lang="en-IN" sz="1800" b="1" dirty="0" err="1"/>
              <a:t>Hillsong</a:t>
            </a:r>
            <a:r>
              <a:rPr lang="en-IN" sz="1800" b="1" dirty="0"/>
              <a:t>- Brian Houston’ </a:t>
            </a:r>
            <a:r>
              <a:rPr lang="en-IN" sz="1800" dirty="0"/>
              <a:t>series of 30 minutes translated, </a:t>
            </a:r>
            <a:r>
              <a:rPr lang="en-IN" sz="1800" dirty="0" err="1"/>
              <a:t>Qced</a:t>
            </a:r>
            <a:r>
              <a:rPr lang="en-IN" sz="1800" dirty="0"/>
              <a:t> and dubbed from </a:t>
            </a:r>
            <a:r>
              <a:rPr lang="en-IN" sz="1800" b="1" dirty="0"/>
              <a:t>English to Hindi </a:t>
            </a:r>
            <a:r>
              <a:rPr lang="en-IN" sz="1800" dirty="0"/>
              <a:t>for Sony channel for </a:t>
            </a:r>
            <a:r>
              <a:rPr lang="en-IN" sz="1800" dirty="0" smtClean="0"/>
              <a:t>3 </a:t>
            </a:r>
            <a:r>
              <a:rPr lang="en-IN" sz="1800" dirty="0"/>
              <a:t>years. </a:t>
            </a:r>
            <a:endParaRPr lang="en-IN" sz="1800" dirty="0" smtClean="0"/>
          </a:p>
          <a:p>
            <a:endParaRPr lang="en-IN" sz="1800" dirty="0"/>
          </a:p>
          <a:p>
            <a:r>
              <a:rPr lang="en-IN" sz="1800" dirty="0" smtClean="0"/>
              <a:t>Got </a:t>
            </a:r>
            <a:r>
              <a:rPr lang="en-IN" sz="1800" b="1" dirty="0"/>
              <a:t>“Speak English </a:t>
            </a:r>
            <a:r>
              <a:rPr lang="en-IN" sz="1800" b="1" dirty="0" err="1"/>
              <a:t>Fatafat</a:t>
            </a:r>
            <a:r>
              <a:rPr lang="en-IN" sz="1800" b="1" dirty="0"/>
              <a:t>” </a:t>
            </a:r>
            <a:r>
              <a:rPr lang="en-IN" sz="1800" dirty="0"/>
              <a:t>dubbed in English (A whole book) </a:t>
            </a:r>
            <a:endParaRPr lang="en-IN" sz="1800" dirty="0" smtClean="0"/>
          </a:p>
          <a:p>
            <a:endParaRPr lang="en-IN" sz="1800" dirty="0"/>
          </a:p>
        </p:txBody>
      </p:sp>
    </p:spTree>
    <p:extLst>
      <p:ext uri="{BB962C8B-B14F-4D97-AF65-F5344CB8AC3E}">
        <p14:creationId xmlns="" xmlns:p14="http://schemas.microsoft.com/office/powerpoint/2010/main" val="2183464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Production(Other work)</a:t>
            </a:r>
            <a:endParaRPr lang="en-IN" sz="3200" dirty="0"/>
          </a:p>
        </p:txBody>
      </p:sp>
      <p:sp>
        <p:nvSpPr>
          <p:cNvPr id="3" name="Content Placeholder 2"/>
          <p:cNvSpPr>
            <a:spLocks noGrp="1"/>
          </p:cNvSpPr>
          <p:nvPr>
            <p:ph idx="1"/>
          </p:nvPr>
        </p:nvSpPr>
        <p:spPr>
          <a:xfrm>
            <a:off x="1043492" y="1828800"/>
            <a:ext cx="6777317" cy="4003829"/>
          </a:xfrm>
        </p:spPr>
        <p:txBody>
          <a:bodyPr>
            <a:normAutofit fontScale="92500" lnSpcReduction="20000"/>
          </a:bodyPr>
          <a:lstStyle/>
          <a:p>
            <a:endParaRPr lang="en-IN" sz="1800" dirty="0"/>
          </a:p>
          <a:p>
            <a:r>
              <a:rPr lang="en-IN" sz="1800" dirty="0" smtClean="0"/>
              <a:t> </a:t>
            </a:r>
            <a:r>
              <a:rPr lang="en-IN" sz="1800" dirty="0"/>
              <a:t>Got </a:t>
            </a:r>
            <a:r>
              <a:rPr lang="en-IN" sz="1800" dirty="0" smtClean="0"/>
              <a:t>commercial ads like </a:t>
            </a:r>
            <a:r>
              <a:rPr lang="en-IN" sz="1800" b="1" dirty="0" smtClean="0"/>
              <a:t>‘</a:t>
            </a:r>
            <a:r>
              <a:rPr lang="en-IN" sz="1800" b="1" dirty="0" err="1" smtClean="0"/>
              <a:t>Clocip</a:t>
            </a:r>
            <a:r>
              <a:rPr lang="en-IN" sz="1800" b="1" dirty="0" smtClean="0"/>
              <a:t> Powder’</a:t>
            </a:r>
            <a:r>
              <a:rPr lang="en-IN" sz="1800" dirty="0" smtClean="0"/>
              <a:t> dubbed </a:t>
            </a:r>
            <a:r>
              <a:rPr lang="en-IN" sz="1800" b="1" dirty="0" smtClean="0"/>
              <a:t>in Hindi </a:t>
            </a:r>
            <a:r>
              <a:rPr lang="en-IN" sz="1800" dirty="0" smtClean="0"/>
              <a:t>and </a:t>
            </a:r>
            <a:r>
              <a:rPr lang="en-IN" sz="1800" b="1" dirty="0" smtClean="0"/>
              <a:t> </a:t>
            </a:r>
            <a:r>
              <a:rPr lang="en-IN" sz="1800" dirty="0"/>
              <a:t>of </a:t>
            </a:r>
            <a:r>
              <a:rPr lang="en-IN" sz="1800" b="1" dirty="0"/>
              <a:t>‘</a:t>
            </a:r>
            <a:r>
              <a:rPr lang="en-IN" sz="1800" b="1" dirty="0" err="1"/>
              <a:t>Itel</a:t>
            </a:r>
            <a:r>
              <a:rPr lang="en-IN" sz="1800" b="1" dirty="0"/>
              <a:t> Ultra </a:t>
            </a:r>
            <a:r>
              <a:rPr lang="en-IN" sz="1800" b="1" dirty="0" err="1"/>
              <a:t>Dialer</a:t>
            </a:r>
            <a:r>
              <a:rPr lang="en-IN" sz="1800" b="1" dirty="0"/>
              <a:t>’ </a:t>
            </a:r>
            <a:r>
              <a:rPr lang="en-IN" sz="1800" dirty="0"/>
              <a:t>(90 seconds) dubbed from </a:t>
            </a:r>
            <a:r>
              <a:rPr lang="en-IN" sz="1800" b="1" dirty="0"/>
              <a:t>Hindi to Bengali and Malayalam. </a:t>
            </a:r>
            <a:r>
              <a:rPr lang="en-IN" sz="1800" dirty="0"/>
              <a:t>(includes hiring of translators for translations from Hindi to Bengali and Malayalam, choosing, providing and deciding the artists who will voice for the given characters, hiring studios and dub and mixing engineers, language directors dubbing direction and languages direction and premixing the audio files in respective languages..) </a:t>
            </a:r>
            <a:endParaRPr lang="en-IN" sz="1800" dirty="0" smtClean="0"/>
          </a:p>
          <a:p>
            <a:endParaRPr lang="en-IN" sz="1800" dirty="0"/>
          </a:p>
          <a:p>
            <a:r>
              <a:rPr lang="en-IN" sz="1800" dirty="0" smtClean="0"/>
              <a:t> </a:t>
            </a:r>
            <a:r>
              <a:rPr lang="en-IN" sz="1800" dirty="0"/>
              <a:t>Got an international project of </a:t>
            </a:r>
            <a:r>
              <a:rPr lang="en-IN" sz="1800" b="1" dirty="0"/>
              <a:t>‘Breast Cancer Care’ </a:t>
            </a:r>
            <a:r>
              <a:rPr lang="en-IN" sz="1800" dirty="0"/>
              <a:t>dubbed from </a:t>
            </a:r>
            <a:r>
              <a:rPr lang="en-IN" sz="1800" b="1" dirty="0"/>
              <a:t>English to Hindi, Urdu, Bengali and Gujarati </a:t>
            </a:r>
            <a:r>
              <a:rPr lang="en-IN" sz="1800" dirty="0"/>
              <a:t>for U.K. </a:t>
            </a:r>
            <a:endParaRPr lang="en-IN" sz="1800" dirty="0" smtClean="0"/>
          </a:p>
          <a:p>
            <a:endParaRPr lang="en-IN" sz="1800" dirty="0"/>
          </a:p>
          <a:p>
            <a:r>
              <a:rPr lang="en-IN" sz="1800" dirty="0" smtClean="0"/>
              <a:t> </a:t>
            </a:r>
            <a:r>
              <a:rPr lang="en-IN" sz="1800" dirty="0"/>
              <a:t>Got an international project dubbed in </a:t>
            </a:r>
            <a:r>
              <a:rPr lang="en-IN" sz="1800" b="1" dirty="0"/>
              <a:t>Bengali and Punjabi </a:t>
            </a:r>
            <a:r>
              <a:rPr lang="en-IN" sz="1800" dirty="0"/>
              <a:t>named </a:t>
            </a:r>
            <a:r>
              <a:rPr lang="en-IN" sz="1800" b="1" dirty="0"/>
              <a:t>‘Talk English Together’ </a:t>
            </a:r>
            <a:endParaRPr lang="en-IN" sz="1800" b="1" dirty="0" smtClean="0"/>
          </a:p>
          <a:p>
            <a:endParaRPr lang="en-IN" sz="1800" dirty="0"/>
          </a:p>
        </p:txBody>
      </p:sp>
    </p:spTree>
    <p:extLst>
      <p:ext uri="{BB962C8B-B14F-4D97-AF65-F5344CB8AC3E}">
        <p14:creationId xmlns="" xmlns:p14="http://schemas.microsoft.com/office/powerpoint/2010/main" val="3876948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27664"/>
            <a:ext cx="6925234" cy="724936"/>
          </a:xfrm>
        </p:spPr>
        <p:txBody>
          <a:bodyPr>
            <a:normAutofit fontScale="90000"/>
          </a:bodyPr>
          <a:lstStyle/>
          <a:p>
            <a:r>
              <a:rPr lang="en-US" sz="3200" dirty="0" smtClean="0"/>
              <a:t>Our Projects-Audio Production (Other work)</a:t>
            </a:r>
            <a:endParaRPr lang="en-IN" sz="3200" dirty="0"/>
          </a:p>
        </p:txBody>
      </p:sp>
      <p:sp>
        <p:nvSpPr>
          <p:cNvPr id="3" name="Content Placeholder 2"/>
          <p:cNvSpPr>
            <a:spLocks noGrp="1"/>
          </p:cNvSpPr>
          <p:nvPr>
            <p:ph idx="1"/>
          </p:nvPr>
        </p:nvSpPr>
        <p:spPr>
          <a:xfrm>
            <a:off x="1043492" y="1828800"/>
            <a:ext cx="6777317" cy="4003829"/>
          </a:xfrm>
        </p:spPr>
        <p:txBody>
          <a:bodyPr>
            <a:normAutofit/>
          </a:bodyPr>
          <a:lstStyle/>
          <a:p>
            <a:endParaRPr lang="en-IN" sz="1800" dirty="0" smtClean="0"/>
          </a:p>
          <a:p>
            <a:r>
              <a:rPr lang="en-IN" sz="1800" dirty="0" smtClean="0"/>
              <a:t>Others: </a:t>
            </a:r>
            <a:endParaRPr lang="en-IN" sz="1800" dirty="0"/>
          </a:p>
          <a:p>
            <a:pPr marL="68580" indent="0">
              <a:buNone/>
            </a:pPr>
            <a:r>
              <a:rPr lang="en-IN" sz="1800" dirty="0" smtClean="0"/>
              <a:t> 	Subtitling </a:t>
            </a:r>
            <a:r>
              <a:rPr lang="en-IN" sz="1800" dirty="0"/>
              <a:t>of English serials and films to Hindi, </a:t>
            </a:r>
            <a:r>
              <a:rPr lang="en-IN" sz="1800" dirty="0" smtClean="0"/>
              <a:t>Bengali and </a:t>
            </a:r>
            <a:r>
              <a:rPr lang="en-IN" sz="1800" dirty="0"/>
              <a:t>Marathi. </a:t>
            </a:r>
            <a:endParaRPr lang="en-IN" sz="1800" dirty="0" smtClean="0"/>
          </a:p>
          <a:p>
            <a:pPr marL="68580" indent="0">
              <a:buNone/>
            </a:pPr>
            <a:endParaRPr lang="en-US" sz="1800" dirty="0" smtClean="0"/>
          </a:p>
          <a:p>
            <a:r>
              <a:rPr lang="en-US" sz="1800" dirty="0" smtClean="0"/>
              <a:t>The proprietor </a:t>
            </a:r>
            <a:r>
              <a:rPr lang="en-US" sz="1800" dirty="0" err="1" smtClean="0"/>
              <a:t>Niti</a:t>
            </a:r>
            <a:r>
              <a:rPr lang="en-US" sz="1800" dirty="0" smtClean="0"/>
              <a:t> </a:t>
            </a:r>
            <a:r>
              <a:rPr lang="en-US" sz="1800" dirty="0" err="1" smtClean="0"/>
              <a:t>Mathur</a:t>
            </a:r>
            <a:r>
              <a:rPr lang="en-US" sz="1800" dirty="0" smtClean="0"/>
              <a:t> has dubbed for heroines and main leads for more than 65 Hindi feature films like </a:t>
            </a:r>
            <a:r>
              <a:rPr lang="en-US" sz="1800" dirty="0" err="1" smtClean="0"/>
              <a:t>Baahubali</a:t>
            </a:r>
            <a:r>
              <a:rPr lang="en-US" sz="1800" dirty="0" smtClean="0"/>
              <a:t> Part1,Deewane Hue </a:t>
            </a:r>
            <a:r>
              <a:rPr lang="en-US" sz="1800" dirty="0" err="1" smtClean="0"/>
              <a:t>Pagal</a:t>
            </a:r>
            <a:r>
              <a:rPr lang="en-US" sz="1800" dirty="0" smtClean="0"/>
              <a:t>, </a:t>
            </a:r>
            <a:r>
              <a:rPr lang="en-US" sz="1800" dirty="0" err="1" smtClean="0"/>
              <a:t>Aksar</a:t>
            </a:r>
            <a:r>
              <a:rPr lang="en-US" sz="1800" dirty="0" smtClean="0"/>
              <a:t>, </a:t>
            </a:r>
            <a:r>
              <a:rPr lang="en-US" sz="1800" dirty="0" err="1" smtClean="0"/>
              <a:t>Aggar</a:t>
            </a:r>
            <a:r>
              <a:rPr lang="en-US" sz="1800" dirty="0" smtClean="0"/>
              <a:t>, Murder 2, </a:t>
            </a:r>
            <a:r>
              <a:rPr lang="en-US" sz="1800" dirty="0" err="1" smtClean="0"/>
              <a:t>Jannat</a:t>
            </a:r>
            <a:r>
              <a:rPr lang="en-US" sz="1800" dirty="0" smtClean="0"/>
              <a:t> 2 etc. for the main leads, 2000 episodes in serial industry for the main leads, ads, promos for channels, cartoons, radio etc.</a:t>
            </a:r>
            <a:endParaRPr lang="en-IN" sz="1800" dirty="0" smtClean="0"/>
          </a:p>
        </p:txBody>
      </p:sp>
    </p:spTree>
    <p:extLst>
      <p:ext uri="{BB962C8B-B14F-4D97-AF65-F5344CB8AC3E}">
        <p14:creationId xmlns="" xmlns:p14="http://schemas.microsoft.com/office/powerpoint/2010/main" val="3609360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57232"/>
            <a:ext cx="7024744" cy="1071570"/>
          </a:xfrm>
        </p:spPr>
        <p:txBody>
          <a:bodyPr>
            <a:normAutofit fontScale="90000"/>
          </a:bodyPr>
          <a:lstStyle/>
          <a:p>
            <a:r>
              <a:rPr lang="en-IN" dirty="0" smtClean="0"/>
              <a:t>Other languages in audio dubbing and voiceovers</a:t>
            </a:r>
            <a:endParaRPr lang="en-US" dirty="0"/>
          </a:p>
        </p:txBody>
      </p:sp>
      <p:sp>
        <p:nvSpPr>
          <p:cNvPr id="3" name="Content Placeholder 2"/>
          <p:cNvSpPr>
            <a:spLocks noGrp="1"/>
          </p:cNvSpPr>
          <p:nvPr>
            <p:ph idx="1"/>
          </p:nvPr>
        </p:nvSpPr>
        <p:spPr>
          <a:xfrm>
            <a:off x="1043492" y="2500306"/>
            <a:ext cx="6777317" cy="3332323"/>
          </a:xfrm>
        </p:spPr>
        <p:txBody>
          <a:bodyPr>
            <a:normAutofit fontScale="85000" lnSpcReduction="20000"/>
          </a:bodyPr>
          <a:lstStyle/>
          <a:p>
            <a:r>
              <a:rPr lang="en-IN" sz="2600" dirty="0" smtClean="0"/>
              <a:t>We have tie ups and also can get the projects dubbed in Indian languages like Hindi, Bengali, Marathi, Assamese, Gujarati, Punjabi, Oriya, Tamil, Telugu, Malayalam, Kannada, Konkani.</a:t>
            </a:r>
          </a:p>
          <a:p>
            <a:endParaRPr lang="en-IN" sz="2600" dirty="0" smtClean="0"/>
          </a:p>
          <a:p>
            <a:r>
              <a:rPr lang="en-IN" sz="2600" dirty="0" smtClean="0"/>
              <a:t>We also have a tie up with dubbing studios abroad where we can get projects dubbed in foreign languages like English, Arabic, Turkish, Korean, Japanese, French, Chinese, Nepali.</a:t>
            </a:r>
          </a:p>
          <a:p>
            <a:endParaRPr lang="en-IN"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1"/>
            <a:ext cx="7315200" cy="761999"/>
          </a:xfrm>
        </p:spPr>
        <p:txBody>
          <a:bodyPr>
            <a:normAutofit/>
          </a:bodyPr>
          <a:lstStyle/>
          <a:p>
            <a:r>
              <a:rPr lang="en-US" dirty="0" smtClean="0">
                <a:latin typeface="Andalus" pitchFamily="18" charset="-78"/>
                <a:cs typeface="Andalus" pitchFamily="18" charset="-78"/>
              </a:rPr>
              <a:t>Our Projects</a:t>
            </a:r>
            <a:endParaRPr lang="en-IN" dirty="0">
              <a:latin typeface="Andalus" pitchFamily="18" charset="-78"/>
              <a:cs typeface="Andalus" pitchFamily="18" charset="-78"/>
            </a:endParaRPr>
          </a:p>
        </p:txBody>
      </p:sp>
      <p:sp>
        <p:nvSpPr>
          <p:cNvPr id="3" name="Content Placeholder 2"/>
          <p:cNvSpPr>
            <a:spLocks noGrp="1"/>
          </p:cNvSpPr>
          <p:nvPr>
            <p:ph idx="1"/>
          </p:nvPr>
        </p:nvSpPr>
        <p:spPr>
          <a:xfrm>
            <a:off x="914400" y="1295400"/>
            <a:ext cx="7315200" cy="5013961"/>
          </a:xfrm>
        </p:spPr>
        <p:txBody>
          <a:bodyPr>
            <a:normAutofit/>
          </a:bodyPr>
          <a:lstStyle/>
          <a:p>
            <a:pPr marL="0" indent="0">
              <a:buNone/>
            </a:pPr>
            <a:r>
              <a:rPr lang="en-US" sz="1600" u="sng" dirty="0" smtClean="0">
                <a:latin typeface="Andalus" pitchFamily="18" charset="-78"/>
                <a:cs typeface="Andalus" pitchFamily="18" charset="-78"/>
              </a:rPr>
              <a:t>Prime frequency Promo  </a:t>
            </a:r>
            <a:r>
              <a:rPr lang="en-US" sz="1600" u="sng" dirty="0">
                <a:latin typeface="Andalus" pitchFamily="18" charset="-78"/>
                <a:cs typeface="Andalus" pitchFamily="18" charset="-78"/>
              </a:rPr>
              <a:t>1 </a:t>
            </a:r>
            <a:r>
              <a:rPr lang="en-US" sz="1600" u="sng" dirty="0" smtClean="0">
                <a:latin typeface="Andalus" pitchFamily="18" charset="-78"/>
                <a:cs typeface="Andalus" pitchFamily="18" charset="-78"/>
              </a:rPr>
              <a:t>-</a:t>
            </a:r>
            <a:endParaRPr lang="en-IN" sz="1600" dirty="0">
              <a:latin typeface="Andalus" pitchFamily="18" charset="-78"/>
              <a:cs typeface="Andalus" pitchFamily="18" charset="-78"/>
            </a:endParaRPr>
          </a:p>
          <a:p>
            <a:r>
              <a:rPr lang="en-US" sz="1600" u="sng" dirty="0">
                <a:latin typeface="Andalus" pitchFamily="18" charset="-78"/>
                <a:cs typeface="Andalus" pitchFamily="18" charset="-78"/>
                <a:hlinkClick r:id="rId2"/>
              </a:rPr>
              <a:t>https://youtu.be/6GSWbwp9QME</a:t>
            </a:r>
            <a:endParaRPr lang="en-IN" sz="1600" dirty="0">
              <a:latin typeface="Andalus" pitchFamily="18" charset="-78"/>
              <a:cs typeface="Andalus" pitchFamily="18" charset="-78"/>
            </a:endParaRPr>
          </a:p>
          <a:p>
            <a:pPr marL="0" indent="0">
              <a:buNone/>
            </a:pPr>
            <a:r>
              <a:rPr lang="en-US" sz="1600" dirty="0">
                <a:latin typeface="Andalus" pitchFamily="18" charset="-78"/>
                <a:cs typeface="Andalus" pitchFamily="18" charset="-78"/>
              </a:rPr>
              <a:t> </a:t>
            </a:r>
            <a:endParaRPr lang="en-IN" sz="1600" dirty="0">
              <a:latin typeface="Andalus" pitchFamily="18" charset="-78"/>
              <a:cs typeface="Andalus" pitchFamily="18" charset="-78"/>
            </a:endParaRPr>
          </a:p>
          <a:p>
            <a:pPr marL="0" indent="0">
              <a:buNone/>
            </a:pPr>
            <a:r>
              <a:rPr lang="en-US" sz="1600" u="sng" dirty="0" smtClean="0">
                <a:latin typeface="Andalus" pitchFamily="18" charset="-78"/>
                <a:cs typeface="Andalus" pitchFamily="18" charset="-78"/>
              </a:rPr>
              <a:t>Prime frequency Promo </a:t>
            </a:r>
            <a:r>
              <a:rPr lang="en-US" sz="1600" u="sng" dirty="0">
                <a:latin typeface="Andalus" pitchFamily="18" charset="-78"/>
                <a:cs typeface="Andalus" pitchFamily="18" charset="-78"/>
              </a:rPr>
              <a:t>2 –</a:t>
            </a:r>
            <a:endParaRPr lang="en-IN" sz="1600" dirty="0">
              <a:latin typeface="Andalus" pitchFamily="18" charset="-78"/>
              <a:cs typeface="Andalus" pitchFamily="18" charset="-78"/>
            </a:endParaRPr>
          </a:p>
          <a:p>
            <a:r>
              <a:rPr lang="en-US" sz="1600" u="sng" dirty="0">
                <a:latin typeface="Andalus" pitchFamily="18" charset="-78"/>
                <a:cs typeface="Andalus" pitchFamily="18" charset="-78"/>
                <a:hlinkClick r:id="rId3"/>
              </a:rPr>
              <a:t>https://youtu.be/5LdIVoclePw</a:t>
            </a:r>
            <a:endParaRPr lang="en-IN" sz="1600" dirty="0">
              <a:latin typeface="Andalus" pitchFamily="18" charset="-78"/>
              <a:cs typeface="Andalus" pitchFamily="18" charset="-78"/>
            </a:endParaRPr>
          </a:p>
          <a:p>
            <a:pPr lvl="0"/>
            <a:endParaRPr lang="en-US" dirty="0" smtClean="0"/>
          </a:p>
          <a:p>
            <a:endParaRPr lang="en-IN" dirty="0"/>
          </a:p>
        </p:txBody>
      </p:sp>
      <p:pic>
        <p:nvPicPr>
          <p:cNvPr id="3074" name="Picture 2" descr="C:\Users\Welcome\Desktop\New folder\WhatsApp Image 2021-10-11 at 3.31.01 PM.jpe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685800"/>
            <a:ext cx="3733800" cy="5791200"/>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Welcome\Desktop\New folder\WhatsApp Image 2021-10-11 at 3.33.47 PM.jpe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63416" y="2895600"/>
            <a:ext cx="2516757" cy="3581400"/>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2" descr="D:\JEET DUTTA\YE KAHAN AA GAYE HUM_PANIJA\Ye kahan aa gaye hum_panija_shubhrato da\jeet dutta ppt\WhatsApp Image 2021-09-27 at 1.07.36 PM.jpe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60520" y="3505200"/>
            <a:ext cx="1602897" cy="1330187"/>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Welcome\Desktop\New folder\WhatsApp Image 2021-10-11 at 3.42.27 PM.jpe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30703" y="4835387"/>
            <a:ext cx="1632714" cy="164161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327113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1"/>
            <a:ext cx="7315200" cy="685799"/>
          </a:xfrm>
        </p:spPr>
        <p:txBody>
          <a:bodyPr>
            <a:normAutofit/>
          </a:bodyPr>
          <a:lstStyle/>
          <a:p>
            <a:r>
              <a:rPr lang="en-US" sz="3200" dirty="0" smtClean="0">
                <a:latin typeface="Andalus" pitchFamily="18" charset="-78"/>
                <a:cs typeface="Andalus" pitchFamily="18" charset="-78"/>
              </a:rPr>
              <a:t>Prime Frequency Show-video production</a:t>
            </a:r>
            <a:endParaRPr lang="en-IN" sz="3200" dirty="0">
              <a:latin typeface="Andalus" pitchFamily="18" charset="-78"/>
              <a:cs typeface="Andalus" pitchFamily="18" charset="-78"/>
            </a:endParaRPr>
          </a:p>
        </p:txBody>
      </p:sp>
      <p:sp>
        <p:nvSpPr>
          <p:cNvPr id="3" name="Content Placeholder 2"/>
          <p:cNvSpPr>
            <a:spLocks noGrp="1"/>
          </p:cNvSpPr>
          <p:nvPr>
            <p:ph idx="1"/>
          </p:nvPr>
        </p:nvSpPr>
        <p:spPr>
          <a:xfrm>
            <a:off x="914400" y="1447801"/>
            <a:ext cx="7315200" cy="4648200"/>
          </a:xfrm>
        </p:spPr>
        <p:txBody>
          <a:bodyPr>
            <a:normAutofit fontScale="70000" lnSpcReduction="20000"/>
          </a:bodyPr>
          <a:lstStyle/>
          <a:p>
            <a:r>
              <a:rPr lang="en-US" u="sng" dirty="0">
                <a:latin typeface="Andalus" pitchFamily="18" charset="-78"/>
                <a:cs typeface="Andalus" pitchFamily="18" charset="-78"/>
              </a:rPr>
              <a:t>Links of the episodes</a:t>
            </a:r>
            <a:r>
              <a:rPr lang="en-US" u="sng" dirty="0" smtClean="0">
                <a:latin typeface="Andalus" pitchFamily="18" charset="-78"/>
                <a:cs typeface="Andalus" pitchFamily="18" charset="-78"/>
              </a:rPr>
              <a:t>..</a:t>
            </a:r>
          </a:p>
          <a:p>
            <a:endParaRPr lang="en-IN" dirty="0">
              <a:latin typeface="Andalus" pitchFamily="18" charset="-78"/>
              <a:cs typeface="Andalus" pitchFamily="18" charset="-78"/>
            </a:endParaRPr>
          </a:p>
          <a:p>
            <a:pPr lvl="0"/>
            <a:r>
              <a:rPr lang="en-US" sz="2300" u="sng" dirty="0">
                <a:latin typeface="Andalus" pitchFamily="18" charset="-78"/>
                <a:cs typeface="Andalus" pitchFamily="18" charset="-78"/>
                <a:hlinkClick r:id="rId2"/>
              </a:rPr>
              <a:t>https</a:t>
            </a:r>
            <a:r>
              <a:rPr lang="en-US" sz="2300" u="sng" dirty="0">
                <a:solidFill>
                  <a:schemeClr val="tx1"/>
                </a:solidFill>
                <a:latin typeface="Andalus" pitchFamily="18" charset="-78"/>
                <a:cs typeface="Andalus" pitchFamily="18" charset="-78"/>
                <a:hlinkClick r:id="rId2"/>
              </a:rPr>
              <a:t>://www.mxplayer.in/show/watch-prime-frequency/season-1/episode-1-online-c2f7eac630ead580ef5b8e5f9be683bc</a:t>
            </a:r>
            <a:endParaRPr lang="en-IN" sz="2300" dirty="0">
              <a:solidFill>
                <a:schemeClr val="tx1"/>
              </a:solidFill>
              <a:latin typeface="Andalus" pitchFamily="18" charset="-78"/>
              <a:cs typeface="Andalus" pitchFamily="18" charset="-78"/>
            </a:endParaRPr>
          </a:p>
          <a:p>
            <a:pPr marL="68580" indent="0">
              <a:buNone/>
            </a:pPr>
            <a:r>
              <a:rPr lang="en-US" sz="2300" dirty="0">
                <a:latin typeface="Andalus" pitchFamily="18" charset="-78"/>
                <a:cs typeface="Andalus" pitchFamily="18" charset="-78"/>
              </a:rPr>
              <a:t> </a:t>
            </a:r>
            <a:endParaRPr lang="en-IN" sz="2300" dirty="0">
              <a:latin typeface="Andalus" pitchFamily="18" charset="-78"/>
              <a:cs typeface="Andalus" pitchFamily="18" charset="-78"/>
            </a:endParaRPr>
          </a:p>
          <a:p>
            <a:pPr lvl="0"/>
            <a:r>
              <a:rPr lang="en-US" sz="2300" u="sng" dirty="0">
                <a:latin typeface="Andalus" pitchFamily="18" charset="-78"/>
                <a:cs typeface="Andalus" pitchFamily="18" charset="-78"/>
                <a:hlinkClick r:id="rId3"/>
              </a:rPr>
              <a:t>https://www.mxplayer.in/show/watch-prime-frequency/season-1/episode-2-online-9780d545657482d4924c8b5950a30486</a:t>
            </a:r>
            <a:endParaRPr lang="en-IN" sz="2300" dirty="0">
              <a:latin typeface="Andalus" pitchFamily="18" charset="-78"/>
              <a:cs typeface="Andalus" pitchFamily="18" charset="-78"/>
            </a:endParaRPr>
          </a:p>
          <a:p>
            <a:pPr marL="68580" indent="0">
              <a:buNone/>
            </a:pPr>
            <a:r>
              <a:rPr lang="en-US" sz="2300" dirty="0">
                <a:latin typeface="Andalus" pitchFamily="18" charset="-78"/>
                <a:cs typeface="Andalus" pitchFamily="18" charset="-78"/>
              </a:rPr>
              <a:t> </a:t>
            </a:r>
            <a:endParaRPr lang="en-IN" sz="2300" dirty="0">
              <a:latin typeface="Andalus" pitchFamily="18" charset="-78"/>
              <a:cs typeface="Andalus" pitchFamily="18" charset="-78"/>
            </a:endParaRPr>
          </a:p>
          <a:p>
            <a:pPr lvl="0"/>
            <a:r>
              <a:rPr lang="en-US" sz="2300" u="sng" dirty="0">
                <a:latin typeface="Andalus" pitchFamily="18" charset="-78"/>
                <a:cs typeface="Andalus" pitchFamily="18" charset="-78"/>
                <a:hlinkClick r:id="rId4"/>
              </a:rPr>
              <a:t>https://www.mxplayer.in/show/watch-prime-frequency/season-1/episode-3-online-ac0709d6c7e3943e23e6204f02d64c5a</a:t>
            </a:r>
            <a:endParaRPr lang="en-IN" sz="2300" dirty="0">
              <a:latin typeface="Andalus" pitchFamily="18" charset="-78"/>
              <a:cs typeface="Andalus" pitchFamily="18" charset="-78"/>
            </a:endParaRPr>
          </a:p>
          <a:p>
            <a:pPr marL="68580" indent="0">
              <a:buNone/>
            </a:pPr>
            <a:r>
              <a:rPr lang="en-US" sz="2300" dirty="0">
                <a:latin typeface="Andalus" pitchFamily="18" charset="-78"/>
                <a:cs typeface="Andalus" pitchFamily="18" charset="-78"/>
              </a:rPr>
              <a:t> </a:t>
            </a:r>
            <a:endParaRPr lang="en-IN" sz="2300" dirty="0">
              <a:latin typeface="Andalus" pitchFamily="18" charset="-78"/>
              <a:cs typeface="Andalus" pitchFamily="18" charset="-78"/>
            </a:endParaRPr>
          </a:p>
          <a:p>
            <a:pPr lvl="0"/>
            <a:r>
              <a:rPr lang="en-US" sz="2300" u="sng" dirty="0">
                <a:latin typeface="Andalus" pitchFamily="18" charset="-78"/>
                <a:cs typeface="Andalus" pitchFamily="18" charset="-78"/>
                <a:hlinkClick r:id="rId5"/>
              </a:rPr>
              <a:t>https://www.mxplayer.in/show/watch-prime-frequency/season-1/episode-4-online-c03d8d5631a87c8cac482dcf82af01c5</a:t>
            </a:r>
            <a:endParaRPr lang="en-IN" sz="2300" dirty="0">
              <a:latin typeface="Andalus" pitchFamily="18" charset="-78"/>
              <a:cs typeface="Andalus" pitchFamily="18" charset="-78"/>
            </a:endParaRPr>
          </a:p>
          <a:p>
            <a:endParaRPr lang="en-IN" sz="2300" dirty="0">
              <a:latin typeface="Andalus" pitchFamily="18" charset="-78"/>
              <a:cs typeface="Andalus" pitchFamily="18" charset="-78"/>
            </a:endParaRPr>
          </a:p>
          <a:p>
            <a:pPr lvl="0"/>
            <a:r>
              <a:rPr lang="en-US" sz="2300" u="sng" dirty="0">
                <a:latin typeface="Andalus" pitchFamily="18" charset="-78"/>
                <a:cs typeface="Andalus" pitchFamily="18" charset="-78"/>
                <a:hlinkClick r:id="rId6"/>
              </a:rPr>
              <a:t>https://www.mxplayer.in/show/watch-prime-frequency/season-1/episode-5-online-3e2e7a54ab68f3aee622d3c4f01dd95f</a:t>
            </a:r>
            <a:endParaRPr lang="en-IN" sz="2300" dirty="0">
              <a:latin typeface="Andalus" pitchFamily="18" charset="-78"/>
              <a:cs typeface="Andalus" pitchFamily="18" charset="-78"/>
            </a:endParaRPr>
          </a:p>
          <a:p>
            <a:endParaRPr lang="en-IN" sz="2300" dirty="0">
              <a:latin typeface="Andalus" pitchFamily="18" charset="-78"/>
              <a:cs typeface="Andalus" pitchFamily="18" charset="-78"/>
            </a:endParaRPr>
          </a:p>
          <a:p>
            <a:pPr lvl="0"/>
            <a:r>
              <a:rPr lang="en-US" sz="2300" u="sng" dirty="0">
                <a:latin typeface="Andalus" pitchFamily="18" charset="-78"/>
                <a:cs typeface="Andalus" pitchFamily="18" charset="-78"/>
                <a:hlinkClick r:id="rId7"/>
              </a:rPr>
              <a:t>https://www.mxplayer.in/show/watch-prime-frequency/season-1/episode-6-online-65a2f3f755f0d27412a62051ebc264be</a:t>
            </a:r>
            <a:endParaRPr lang="en-IN" sz="2300" dirty="0">
              <a:latin typeface="Andalus" pitchFamily="18" charset="-78"/>
              <a:cs typeface="Andalus" pitchFamily="18" charset="-78"/>
            </a:endParaRPr>
          </a:p>
          <a:p>
            <a:endParaRPr lang="en-IN" dirty="0"/>
          </a:p>
        </p:txBody>
      </p:sp>
    </p:spTree>
    <p:extLst>
      <p:ext uri="{BB962C8B-B14F-4D97-AF65-F5344CB8AC3E}">
        <p14:creationId xmlns="" xmlns:p14="http://schemas.microsoft.com/office/powerpoint/2010/main" val="718578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1"/>
            <a:ext cx="7315200" cy="685799"/>
          </a:xfrm>
        </p:spPr>
        <p:txBody>
          <a:bodyPr>
            <a:normAutofit/>
          </a:bodyPr>
          <a:lstStyle/>
          <a:p>
            <a:r>
              <a:rPr lang="en-US" sz="2800" dirty="0">
                <a:latin typeface="Andalus" pitchFamily="18" charset="-78"/>
                <a:cs typeface="Andalus" pitchFamily="18" charset="-78"/>
              </a:rPr>
              <a:t>Prime Frequency Show-video production</a:t>
            </a:r>
            <a:endParaRPr lang="en-IN" sz="2800" dirty="0">
              <a:latin typeface="Andalus" pitchFamily="18" charset="-78"/>
              <a:cs typeface="Andalus" pitchFamily="18" charset="-78"/>
            </a:endParaRPr>
          </a:p>
        </p:txBody>
      </p:sp>
      <p:sp>
        <p:nvSpPr>
          <p:cNvPr id="3" name="Content Placeholder 2"/>
          <p:cNvSpPr>
            <a:spLocks noGrp="1"/>
          </p:cNvSpPr>
          <p:nvPr>
            <p:ph idx="1"/>
          </p:nvPr>
        </p:nvSpPr>
        <p:spPr>
          <a:xfrm>
            <a:off x="914400" y="1143001"/>
            <a:ext cx="7315200" cy="4724400"/>
          </a:xfrm>
        </p:spPr>
        <p:txBody>
          <a:bodyPr>
            <a:normAutofit/>
          </a:bodyPr>
          <a:lstStyle/>
          <a:p>
            <a:pPr lvl="0"/>
            <a:r>
              <a:rPr lang="en-US" sz="1600" u="sng" dirty="0" smtClean="0">
                <a:latin typeface="Andalus" pitchFamily="18" charset="-78"/>
                <a:cs typeface="Andalus" pitchFamily="18" charset="-78"/>
                <a:hlinkClick r:id="rId2"/>
              </a:rPr>
              <a:t>https</a:t>
            </a:r>
            <a:r>
              <a:rPr lang="en-US" sz="1600" u="sng" dirty="0">
                <a:latin typeface="Andalus" pitchFamily="18" charset="-78"/>
                <a:cs typeface="Andalus" pitchFamily="18" charset="-78"/>
                <a:hlinkClick r:id="rId2"/>
              </a:rPr>
              <a:t>://www.mxplayer.in/show/watch-prime-frequency/season-1/episode-7-online-b6d7877662fdd816b6dced4fa00bfc4d</a:t>
            </a:r>
            <a:endParaRPr lang="en-IN" sz="1600" u="sng" dirty="0">
              <a:latin typeface="Andalus" pitchFamily="18" charset="-78"/>
              <a:cs typeface="Andalus" pitchFamily="18" charset="-78"/>
            </a:endParaRPr>
          </a:p>
          <a:p>
            <a:endParaRPr lang="en-IN" sz="1600" u="sng" dirty="0">
              <a:latin typeface="Andalus" pitchFamily="18" charset="-78"/>
              <a:cs typeface="Andalus" pitchFamily="18" charset="-78"/>
            </a:endParaRPr>
          </a:p>
          <a:p>
            <a:pPr lvl="0"/>
            <a:r>
              <a:rPr lang="en-US" sz="1600" u="sng" dirty="0">
                <a:latin typeface="Andalus" pitchFamily="18" charset="-78"/>
                <a:cs typeface="Andalus" pitchFamily="18" charset="-78"/>
                <a:hlinkClick r:id="rId3"/>
              </a:rPr>
              <a:t>https://www.mxplayer.in/show/watch-prime-frequency/season-1/episode-8-online-b256dd8e9d039c2355e1e23f2dfd2e56</a:t>
            </a:r>
            <a:endParaRPr lang="en-IN" sz="1600" u="sng" dirty="0">
              <a:latin typeface="Andalus" pitchFamily="18" charset="-78"/>
              <a:cs typeface="Andalus" pitchFamily="18" charset="-78"/>
            </a:endParaRPr>
          </a:p>
          <a:p>
            <a:endParaRPr lang="en-IN" sz="1600" u="sng" dirty="0">
              <a:latin typeface="Andalus" pitchFamily="18" charset="-78"/>
              <a:cs typeface="Andalus" pitchFamily="18" charset="-78"/>
            </a:endParaRPr>
          </a:p>
          <a:p>
            <a:pPr lvl="0"/>
            <a:r>
              <a:rPr lang="en-US" sz="1600" u="sng" dirty="0">
                <a:latin typeface="Andalus" pitchFamily="18" charset="-78"/>
                <a:cs typeface="Andalus" pitchFamily="18" charset="-78"/>
                <a:hlinkClick r:id="rId4"/>
              </a:rPr>
              <a:t>https://www.mxplayer.in/show/watch-prime-frequency/season-1/episode-9-online-61a2891aadd5b4e531d946f7afe0f62a</a:t>
            </a:r>
            <a:endParaRPr lang="en-IN" sz="1600" u="sng" dirty="0">
              <a:latin typeface="Andalus" pitchFamily="18" charset="-78"/>
              <a:cs typeface="Andalus" pitchFamily="18" charset="-78"/>
            </a:endParaRPr>
          </a:p>
          <a:p>
            <a:endParaRPr lang="en-IN" sz="1600" u="sng" dirty="0">
              <a:latin typeface="Andalus" pitchFamily="18" charset="-78"/>
              <a:cs typeface="Andalus" pitchFamily="18" charset="-78"/>
            </a:endParaRPr>
          </a:p>
          <a:p>
            <a:pPr lvl="0"/>
            <a:r>
              <a:rPr lang="en-US" sz="1600" u="sng" dirty="0">
                <a:latin typeface="Andalus" pitchFamily="18" charset="-78"/>
                <a:cs typeface="Andalus" pitchFamily="18" charset="-78"/>
                <a:hlinkClick r:id="rId5"/>
              </a:rPr>
              <a:t>https://www.mxplayer.in/show/watch-prime-frequency/season-1/episode-11-online-8ef397592f9b0597ee10475c70ff0ff8</a:t>
            </a:r>
            <a:endParaRPr lang="en-IN" sz="1600" u="sng" dirty="0">
              <a:latin typeface="Andalus" pitchFamily="18" charset="-78"/>
              <a:cs typeface="Andalus" pitchFamily="18" charset="-78"/>
            </a:endParaRPr>
          </a:p>
          <a:p>
            <a:endParaRPr lang="en-IN" sz="1600" u="sng" dirty="0">
              <a:latin typeface="Andalus" pitchFamily="18" charset="-78"/>
              <a:cs typeface="Andalus" pitchFamily="18" charset="-78"/>
            </a:endParaRPr>
          </a:p>
          <a:p>
            <a:pPr lvl="0"/>
            <a:r>
              <a:rPr lang="en-US" sz="1600" u="sng" dirty="0">
                <a:latin typeface="Andalus" pitchFamily="18" charset="-78"/>
                <a:cs typeface="Andalus" pitchFamily="18" charset="-78"/>
                <a:hlinkClick r:id="rId6"/>
              </a:rPr>
              <a:t>https://</a:t>
            </a:r>
            <a:r>
              <a:rPr lang="en-US" sz="1600" u="sng" dirty="0" smtClean="0">
                <a:latin typeface="Andalus" pitchFamily="18" charset="-78"/>
                <a:cs typeface="Andalus" pitchFamily="18" charset="-78"/>
                <a:hlinkClick r:id="rId6"/>
              </a:rPr>
              <a:t>www.mxplayer.in/show/watch-prime-frequency/season-1/episode-12-online-e2be311a99c07b35cc60ece15a96a3cf</a:t>
            </a:r>
            <a:endParaRPr lang="en-US" sz="1600" u="sng" dirty="0" smtClean="0">
              <a:latin typeface="Andalus" pitchFamily="18" charset="-78"/>
              <a:cs typeface="Andalus" pitchFamily="18" charset="-78"/>
            </a:endParaRPr>
          </a:p>
          <a:p>
            <a:pPr lvl="0"/>
            <a:endParaRPr lang="en-US" sz="1600" u="sng" dirty="0" smtClean="0">
              <a:latin typeface="Andalus" pitchFamily="18" charset="-78"/>
              <a:cs typeface="Andalus" pitchFamily="18" charset="-78"/>
            </a:endParaRPr>
          </a:p>
          <a:p>
            <a:pPr lvl="0"/>
            <a:r>
              <a:rPr lang="en-IN" sz="1600" u="sng" dirty="0">
                <a:solidFill>
                  <a:schemeClr val="accent6">
                    <a:lumMod val="75000"/>
                  </a:schemeClr>
                </a:solidFill>
                <a:latin typeface="Andalus" pitchFamily="18" charset="-78"/>
                <a:cs typeface="Andalus" pitchFamily="18" charset="-78"/>
              </a:rPr>
              <a:t>https://www.mxplayer.in/show/watch-prime-frequency/season-1/episode-13-online-078c3491439306ab039c92d882ba35b4</a:t>
            </a:r>
          </a:p>
          <a:p>
            <a:endParaRPr lang="en-IN" dirty="0"/>
          </a:p>
        </p:txBody>
      </p:sp>
    </p:spTree>
    <p:extLst>
      <p:ext uri="{BB962C8B-B14F-4D97-AF65-F5344CB8AC3E}">
        <p14:creationId xmlns="" xmlns:p14="http://schemas.microsoft.com/office/powerpoint/2010/main" val="3648011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1"/>
            <a:ext cx="7315200" cy="914399"/>
          </a:xfrm>
        </p:spPr>
        <p:txBody>
          <a:bodyPr/>
          <a:lstStyle/>
          <a:p>
            <a:r>
              <a:rPr lang="en-US" dirty="0" smtClean="0">
                <a:latin typeface="Andalus" pitchFamily="18" charset="-78"/>
                <a:cs typeface="Andalus" pitchFamily="18" charset="-78"/>
              </a:rPr>
              <a:t>Our Projects-video production</a:t>
            </a:r>
            <a:endParaRPr lang="en-IN" dirty="0">
              <a:latin typeface="Andalus" pitchFamily="18" charset="-78"/>
              <a:cs typeface="Andalus" pitchFamily="18" charset="-78"/>
            </a:endParaRPr>
          </a:p>
        </p:txBody>
      </p:sp>
      <p:sp>
        <p:nvSpPr>
          <p:cNvPr id="3" name="Content Placeholder 2"/>
          <p:cNvSpPr>
            <a:spLocks noGrp="1"/>
          </p:cNvSpPr>
          <p:nvPr>
            <p:ph idx="1"/>
          </p:nvPr>
        </p:nvSpPr>
        <p:spPr>
          <a:xfrm>
            <a:off x="914400" y="1676401"/>
            <a:ext cx="7315200" cy="4632960"/>
          </a:xfrm>
        </p:spPr>
        <p:txBody>
          <a:bodyPr>
            <a:normAutofit/>
          </a:bodyPr>
          <a:lstStyle/>
          <a:p>
            <a:pPr marL="0" lvl="0" indent="0">
              <a:buNone/>
            </a:pPr>
            <a:r>
              <a:rPr lang="en-US" u="sng" dirty="0" smtClean="0">
                <a:latin typeface="Andalus" pitchFamily="18" charset="-78"/>
                <a:cs typeface="Andalus" pitchFamily="18" charset="-78"/>
              </a:rPr>
              <a:t>International </a:t>
            </a:r>
            <a:r>
              <a:rPr lang="en-US" u="sng" dirty="0">
                <a:latin typeface="Andalus" pitchFamily="18" charset="-78"/>
                <a:cs typeface="Andalus" pitchFamily="18" charset="-78"/>
              </a:rPr>
              <a:t>commercial ad of ‘United kitchen and bedroom</a:t>
            </a:r>
            <a:r>
              <a:rPr lang="en-US" u="sng" dirty="0" smtClean="0">
                <a:latin typeface="Andalus" pitchFamily="18" charset="-78"/>
                <a:cs typeface="Andalus" pitchFamily="18" charset="-78"/>
              </a:rPr>
              <a:t>’</a:t>
            </a:r>
          </a:p>
          <a:p>
            <a:pPr marL="0" lvl="0" indent="0">
              <a:buNone/>
            </a:pPr>
            <a:endParaRPr lang="en-IN" u="sng" dirty="0">
              <a:latin typeface="Andalus" pitchFamily="18" charset="-78"/>
              <a:cs typeface="Andalus" pitchFamily="18" charset="-78"/>
            </a:endParaRPr>
          </a:p>
          <a:p>
            <a:r>
              <a:rPr lang="en-US" u="sng" dirty="0">
                <a:latin typeface="Andalus" pitchFamily="18" charset="-78"/>
                <a:cs typeface="Andalus" pitchFamily="18" charset="-78"/>
                <a:hlinkClick r:id="rId2"/>
              </a:rPr>
              <a:t>http://</a:t>
            </a:r>
            <a:r>
              <a:rPr lang="en-US" u="sng" dirty="0" smtClean="0">
                <a:latin typeface="Andalus" pitchFamily="18" charset="-78"/>
                <a:cs typeface="Andalus" pitchFamily="18" charset="-78"/>
                <a:hlinkClick r:id="rId2"/>
              </a:rPr>
              <a:t>www.youtube.com/watch?v=BWkba66lyk4</a:t>
            </a:r>
            <a:endParaRPr lang="en-US" u="sng" dirty="0" smtClean="0">
              <a:latin typeface="Andalus" pitchFamily="18" charset="-78"/>
              <a:cs typeface="Andalus" pitchFamily="18" charset="-78"/>
            </a:endParaRPr>
          </a:p>
          <a:p>
            <a:endParaRPr lang="en-US" u="sng" dirty="0" smtClean="0">
              <a:latin typeface="Andalus" pitchFamily="18" charset="-78"/>
              <a:cs typeface="Andalus" pitchFamily="18" charset="-78"/>
            </a:endParaRPr>
          </a:p>
          <a:p>
            <a:pPr marL="0" lvl="0" indent="0">
              <a:buNone/>
            </a:pPr>
            <a:endParaRPr lang="en-US" u="sng" dirty="0" smtClean="0">
              <a:latin typeface="Andalus" pitchFamily="18" charset="-78"/>
              <a:cs typeface="Andalus" pitchFamily="18" charset="-78"/>
            </a:endParaRPr>
          </a:p>
          <a:p>
            <a:pPr marL="0" lvl="0" indent="0">
              <a:buNone/>
            </a:pPr>
            <a:endParaRPr lang="en-US" u="sng" dirty="0">
              <a:latin typeface="Andalus" pitchFamily="18" charset="-78"/>
              <a:cs typeface="Andalus" pitchFamily="18" charset="-78"/>
            </a:endParaRPr>
          </a:p>
          <a:p>
            <a:pPr marL="0" lvl="0" indent="0">
              <a:buNone/>
            </a:pPr>
            <a:endParaRPr lang="en-US" u="sng" dirty="0" smtClean="0">
              <a:latin typeface="Andalus" pitchFamily="18" charset="-78"/>
              <a:cs typeface="Andalus" pitchFamily="18" charset="-78"/>
            </a:endParaRPr>
          </a:p>
          <a:p>
            <a:pPr marL="0" lvl="0" indent="0">
              <a:buNone/>
            </a:pPr>
            <a:endParaRPr lang="en-US" u="sng" dirty="0">
              <a:latin typeface="Andalus" pitchFamily="18" charset="-78"/>
              <a:cs typeface="Andalus" pitchFamily="18" charset="-78"/>
            </a:endParaRPr>
          </a:p>
          <a:p>
            <a:endParaRPr lang="en-US" dirty="0" smtClean="0">
              <a:latin typeface="Andalus" pitchFamily="18" charset="-78"/>
              <a:cs typeface="Andalus" pitchFamily="18" charset="-78"/>
            </a:endParaRPr>
          </a:p>
          <a:p>
            <a:endParaRPr lang="en-IN" dirty="0"/>
          </a:p>
          <a:p>
            <a:endParaRPr lang="en-IN" dirty="0"/>
          </a:p>
        </p:txBody>
      </p:sp>
      <p:pic>
        <p:nvPicPr>
          <p:cNvPr id="2050" name="Picture 2" descr="D:\JEET DUTTA\YE KAHAN AA GAYE HUM_PANIJA\Ye kahan aa gaye hum_panija_shubhrato da\jeet dutta ppt\mqdefaul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58976" y="4114800"/>
            <a:ext cx="2651941" cy="159327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23859" y="4307941"/>
            <a:ext cx="1252537" cy="1206990"/>
          </a:xfrm>
          <a:prstGeom prst="rect">
            <a:avLst/>
          </a:prstGeom>
        </p:spPr>
      </p:pic>
      <p:pic>
        <p:nvPicPr>
          <p:cNvPr id="2051" name="Picture 3" descr="C:\Users\Welcome\Desktop\download.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105400" y="4184073"/>
            <a:ext cx="3514725" cy="1524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69606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1"/>
            <a:ext cx="7315200" cy="914399"/>
          </a:xfrm>
        </p:spPr>
        <p:txBody>
          <a:bodyPr>
            <a:normAutofit/>
          </a:bodyPr>
          <a:lstStyle/>
          <a:p>
            <a:r>
              <a:rPr lang="en-US" sz="2800" dirty="0">
                <a:latin typeface="Andalus" pitchFamily="18" charset="-78"/>
                <a:cs typeface="Andalus" pitchFamily="18" charset="-78"/>
              </a:rPr>
              <a:t>Our Projects-video </a:t>
            </a:r>
            <a:r>
              <a:rPr lang="en-US" sz="2800" dirty="0" smtClean="0">
                <a:latin typeface="Andalus" pitchFamily="18" charset="-78"/>
                <a:cs typeface="Andalus" pitchFamily="18" charset="-78"/>
              </a:rPr>
              <a:t>production</a:t>
            </a:r>
            <a:endParaRPr lang="en-IN" sz="2800" dirty="0">
              <a:latin typeface="Andalus" pitchFamily="18" charset="-78"/>
              <a:cs typeface="Andalus" pitchFamily="18" charset="-78"/>
            </a:endParaRPr>
          </a:p>
        </p:txBody>
      </p:sp>
      <p:sp>
        <p:nvSpPr>
          <p:cNvPr id="3" name="Content Placeholder 2"/>
          <p:cNvSpPr>
            <a:spLocks noGrp="1"/>
          </p:cNvSpPr>
          <p:nvPr>
            <p:ph idx="1"/>
          </p:nvPr>
        </p:nvSpPr>
        <p:spPr>
          <a:xfrm>
            <a:off x="914400" y="1676401"/>
            <a:ext cx="7315200" cy="4632960"/>
          </a:xfrm>
        </p:spPr>
        <p:txBody>
          <a:bodyPr>
            <a:normAutofit/>
          </a:bodyPr>
          <a:lstStyle/>
          <a:p>
            <a:pPr marL="0" lvl="0" indent="0">
              <a:buNone/>
            </a:pPr>
            <a:r>
              <a:rPr lang="en-US" u="sng" dirty="0" err="1" smtClean="0">
                <a:latin typeface="Andalus" pitchFamily="18" charset="-78"/>
                <a:cs typeface="Andalus" pitchFamily="18" charset="-78"/>
              </a:rPr>
              <a:t>Jabal</a:t>
            </a:r>
            <a:r>
              <a:rPr lang="en-US" u="sng" dirty="0" smtClean="0">
                <a:latin typeface="Andalus" pitchFamily="18" charset="-78"/>
                <a:cs typeface="Andalus" pitchFamily="18" charset="-78"/>
              </a:rPr>
              <a:t> Tariq (AV) </a:t>
            </a:r>
            <a:endParaRPr lang="en-IN" dirty="0" smtClean="0">
              <a:latin typeface="Andalus" pitchFamily="18" charset="-78"/>
              <a:cs typeface="Andalus" pitchFamily="18" charset="-78"/>
            </a:endParaRPr>
          </a:p>
          <a:p>
            <a:r>
              <a:rPr lang="en-US" dirty="0" smtClean="0">
                <a:latin typeface="Andalus" pitchFamily="18" charset="-78"/>
                <a:cs typeface="Andalus" pitchFamily="18" charset="-78"/>
                <a:hlinkClick r:id="rId2"/>
              </a:rPr>
              <a:t>https</a:t>
            </a:r>
            <a:r>
              <a:rPr lang="en-US" dirty="0">
                <a:latin typeface="Andalus" pitchFamily="18" charset="-78"/>
                <a:cs typeface="Andalus" pitchFamily="18" charset="-78"/>
                <a:hlinkClick r:id="rId2"/>
              </a:rPr>
              <a:t>://</a:t>
            </a:r>
            <a:r>
              <a:rPr lang="en-US" dirty="0" smtClean="0">
                <a:latin typeface="Andalus" pitchFamily="18" charset="-78"/>
                <a:cs typeface="Andalus" pitchFamily="18" charset="-78"/>
                <a:hlinkClick r:id="rId2"/>
              </a:rPr>
              <a:t>youtu.be/o6zTQ9iKaZ8</a:t>
            </a:r>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pPr marL="0" indent="0">
              <a:buNone/>
            </a:pPr>
            <a:r>
              <a:rPr lang="en-US" u="sng" dirty="0" smtClean="0">
                <a:latin typeface="Andalus" pitchFamily="18" charset="-78"/>
                <a:cs typeface="Andalus" pitchFamily="18" charset="-78"/>
              </a:rPr>
              <a:t>Line </a:t>
            </a:r>
            <a:r>
              <a:rPr lang="en-US" u="sng" dirty="0">
                <a:latin typeface="Andalus" pitchFamily="18" charset="-78"/>
                <a:cs typeface="Andalus" pitchFamily="18" charset="-78"/>
              </a:rPr>
              <a:t>production for </a:t>
            </a:r>
            <a:r>
              <a:rPr lang="en-US" u="sng" dirty="0" err="1">
                <a:latin typeface="Andalus" pitchFamily="18" charset="-78"/>
                <a:cs typeface="Andalus" pitchFamily="18" charset="-78"/>
              </a:rPr>
              <a:t>Jhootha</a:t>
            </a:r>
            <a:r>
              <a:rPr lang="en-US" u="sng" dirty="0">
                <a:latin typeface="Andalus" pitchFamily="18" charset="-78"/>
                <a:cs typeface="Andalus" pitchFamily="18" charset="-78"/>
              </a:rPr>
              <a:t> </a:t>
            </a:r>
            <a:r>
              <a:rPr lang="en-US" u="sng" dirty="0" err="1">
                <a:latin typeface="Andalus" pitchFamily="18" charset="-78"/>
                <a:cs typeface="Andalus" pitchFamily="18" charset="-78"/>
              </a:rPr>
              <a:t>Kahin</a:t>
            </a:r>
            <a:r>
              <a:rPr lang="en-US" u="sng" dirty="0">
                <a:latin typeface="Andalus" pitchFamily="18" charset="-78"/>
                <a:cs typeface="Andalus" pitchFamily="18" charset="-78"/>
              </a:rPr>
              <a:t> </a:t>
            </a:r>
            <a:r>
              <a:rPr lang="en-US" u="sng" dirty="0" err="1">
                <a:latin typeface="Andalus" pitchFamily="18" charset="-78"/>
                <a:cs typeface="Andalus" pitchFamily="18" charset="-78"/>
              </a:rPr>
              <a:t>ka</a:t>
            </a:r>
            <a:r>
              <a:rPr lang="en-US" u="sng" dirty="0">
                <a:latin typeface="Andalus" pitchFamily="18" charset="-78"/>
                <a:cs typeface="Andalus" pitchFamily="18" charset="-78"/>
              </a:rPr>
              <a:t> song shot in Bangkok:</a:t>
            </a:r>
          </a:p>
          <a:p>
            <a:r>
              <a:rPr lang="en-IN" dirty="0">
                <a:latin typeface="Andalus" pitchFamily="18" charset="-78"/>
                <a:cs typeface="Andalus" pitchFamily="18" charset="-78"/>
                <a:hlinkClick r:id="rId3"/>
              </a:rPr>
              <a:t>https://www.youtube.com/watch?v=YY96VQtc84M</a:t>
            </a:r>
            <a:endParaRPr lang="en-US" dirty="0">
              <a:latin typeface="Andalus" pitchFamily="18" charset="-78"/>
              <a:cs typeface="Andalus" pitchFamily="18" charset="-78"/>
            </a:endParaRPr>
          </a:p>
          <a:p>
            <a:endParaRPr lang="en-IN" dirty="0"/>
          </a:p>
        </p:txBody>
      </p:sp>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248400" y="1295400"/>
            <a:ext cx="1557670" cy="1639653"/>
          </a:xfrm>
          <a:prstGeom prst="rect">
            <a:avLst/>
          </a:prstGeom>
        </p:spPr>
      </p:pic>
      <p:pic>
        <p:nvPicPr>
          <p:cNvPr id="9" name="Picture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352800" y="4419600"/>
            <a:ext cx="1981200" cy="1818860"/>
          </a:xfrm>
          <a:prstGeom prst="rect">
            <a:avLst/>
          </a:prstGeom>
        </p:spPr>
      </p:pic>
    </p:spTree>
    <p:extLst>
      <p:ext uri="{BB962C8B-B14F-4D97-AF65-F5344CB8AC3E}">
        <p14:creationId xmlns="" xmlns:p14="http://schemas.microsoft.com/office/powerpoint/2010/main" val="1615965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1"/>
            <a:ext cx="7315200" cy="761999"/>
          </a:xfrm>
        </p:spPr>
        <p:txBody>
          <a:bodyPr>
            <a:normAutofit/>
          </a:bodyPr>
          <a:lstStyle/>
          <a:p>
            <a:r>
              <a:rPr lang="en-US" dirty="0">
                <a:latin typeface="Andalus" pitchFamily="18" charset="-78"/>
                <a:cs typeface="Andalus" pitchFamily="18" charset="-78"/>
              </a:rPr>
              <a:t>Our Projects-video production</a:t>
            </a:r>
            <a:endParaRPr lang="en-IN" dirty="0">
              <a:latin typeface="Andalus" pitchFamily="18" charset="-78"/>
              <a:cs typeface="Andalus" pitchFamily="18" charset="-78"/>
            </a:endParaRPr>
          </a:p>
        </p:txBody>
      </p:sp>
      <p:sp>
        <p:nvSpPr>
          <p:cNvPr id="3" name="Content Placeholder 2"/>
          <p:cNvSpPr>
            <a:spLocks noGrp="1"/>
          </p:cNvSpPr>
          <p:nvPr>
            <p:ph idx="1"/>
          </p:nvPr>
        </p:nvSpPr>
        <p:spPr>
          <a:xfrm>
            <a:off x="914400" y="1905001"/>
            <a:ext cx="7315200" cy="4404360"/>
          </a:xfrm>
        </p:spPr>
        <p:txBody>
          <a:bodyPr>
            <a:normAutofit/>
          </a:bodyPr>
          <a:lstStyle/>
          <a:p>
            <a:pPr marL="0" lvl="0" indent="0">
              <a:buNone/>
            </a:pPr>
            <a:r>
              <a:rPr lang="en-US" b="1" u="sng" dirty="0"/>
              <a:t> </a:t>
            </a:r>
            <a:r>
              <a:rPr lang="en-US" u="sng" dirty="0" err="1" smtClean="0">
                <a:latin typeface="Andalus" pitchFamily="18" charset="-78"/>
                <a:cs typeface="Andalus" pitchFamily="18" charset="-78"/>
              </a:rPr>
              <a:t>Skillsoft</a:t>
            </a:r>
            <a:r>
              <a:rPr lang="en-US" u="sng" dirty="0" smtClean="0">
                <a:latin typeface="Andalus" pitchFamily="18" charset="-78"/>
                <a:cs typeface="Andalus" pitchFamily="18" charset="-78"/>
              </a:rPr>
              <a:t> </a:t>
            </a:r>
            <a:r>
              <a:rPr lang="en-US" u="sng" dirty="0">
                <a:latin typeface="Andalus" pitchFamily="18" charset="-78"/>
                <a:cs typeface="Andalus" pitchFamily="18" charset="-78"/>
              </a:rPr>
              <a:t>(AV)-2018</a:t>
            </a:r>
            <a:endParaRPr lang="en-IN" dirty="0">
              <a:latin typeface="Andalus" pitchFamily="18" charset="-78"/>
              <a:cs typeface="Andalus" pitchFamily="18" charset="-78"/>
            </a:endParaRPr>
          </a:p>
          <a:p>
            <a:r>
              <a:rPr lang="en-US" u="sng" dirty="0">
                <a:latin typeface="Andalus" pitchFamily="18" charset="-78"/>
                <a:cs typeface="Andalus" pitchFamily="18" charset="-78"/>
                <a:hlinkClick r:id="rId2"/>
              </a:rPr>
              <a:t>https://youtu.be/fSZNbAiUP5o</a:t>
            </a:r>
            <a:endParaRPr lang="en-IN" dirty="0">
              <a:latin typeface="Andalus" pitchFamily="18" charset="-78"/>
              <a:cs typeface="Andalus" pitchFamily="18" charset="-78"/>
            </a:endParaRPr>
          </a:p>
          <a:p>
            <a:pPr marL="0" lvl="0" indent="0">
              <a:buNone/>
            </a:pPr>
            <a:endParaRPr lang="en-US" u="sng" dirty="0">
              <a:latin typeface="Andalus" pitchFamily="18" charset="-78"/>
              <a:cs typeface="Andalus" pitchFamily="18" charset="-78"/>
            </a:endParaRPr>
          </a:p>
          <a:p>
            <a:pPr marL="0" lvl="0" indent="0">
              <a:buNone/>
            </a:pPr>
            <a:r>
              <a:rPr lang="en-US" u="sng" dirty="0" err="1" smtClean="0">
                <a:latin typeface="Andalus" pitchFamily="18" charset="-78"/>
                <a:cs typeface="Andalus" pitchFamily="18" charset="-78"/>
              </a:rPr>
              <a:t>Skillsoft</a:t>
            </a:r>
            <a:r>
              <a:rPr lang="en-US" u="sng" dirty="0" smtClean="0">
                <a:latin typeface="Andalus" pitchFamily="18" charset="-78"/>
                <a:cs typeface="Andalus" pitchFamily="18" charset="-78"/>
              </a:rPr>
              <a:t> </a:t>
            </a:r>
            <a:r>
              <a:rPr lang="en-US" u="sng" dirty="0">
                <a:latin typeface="Andalus" pitchFamily="18" charset="-78"/>
                <a:cs typeface="Andalus" pitchFamily="18" charset="-78"/>
              </a:rPr>
              <a:t>(AV)-2019</a:t>
            </a:r>
            <a:endParaRPr lang="en-IN" dirty="0">
              <a:latin typeface="Andalus" pitchFamily="18" charset="-78"/>
              <a:cs typeface="Andalus" pitchFamily="18" charset="-78"/>
            </a:endParaRPr>
          </a:p>
          <a:p>
            <a:r>
              <a:rPr lang="en-US" u="sng" dirty="0">
                <a:latin typeface="Andalus" pitchFamily="18" charset="-78"/>
                <a:cs typeface="Andalus" pitchFamily="18" charset="-78"/>
                <a:hlinkClick r:id="rId3"/>
              </a:rPr>
              <a:t>https://youtu.be/lFWqCuRksjo</a:t>
            </a:r>
            <a:endParaRPr lang="en-IN" dirty="0">
              <a:latin typeface="Andalus" pitchFamily="18" charset="-78"/>
              <a:cs typeface="Andalus" pitchFamily="18" charset="-78"/>
            </a:endParaRPr>
          </a:p>
          <a:p>
            <a:r>
              <a:rPr lang="en-US" u="sng" dirty="0">
                <a:latin typeface="Andalus" pitchFamily="18" charset="-78"/>
                <a:cs typeface="Andalus" pitchFamily="18" charset="-78"/>
                <a:hlinkClick r:id="rId4"/>
              </a:rPr>
              <a:t>https://youtu.be/wgYudAnBKXg</a:t>
            </a:r>
            <a:endParaRPr lang="en-IN" dirty="0">
              <a:latin typeface="Andalus" pitchFamily="18" charset="-78"/>
              <a:cs typeface="Andalus" pitchFamily="18" charset="-78"/>
            </a:endParaRPr>
          </a:p>
          <a:p>
            <a:endParaRPr lang="en-US" u="sng" dirty="0" smtClean="0">
              <a:latin typeface="Andalus" pitchFamily="18" charset="-78"/>
              <a:cs typeface="Andalus" pitchFamily="18" charset="-78"/>
            </a:endParaRPr>
          </a:p>
          <a:p>
            <a:endParaRPr lang="en-IN" dirty="0"/>
          </a:p>
        </p:txBody>
      </p:sp>
      <p:pic>
        <p:nvPicPr>
          <p:cNvPr id="4" name="Picture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334000" y="1752599"/>
            <a:ext cx="3048000" cy="3048001"/>
          </a:xfrm>
          <a:prstGeom prst="rect">
            <a:avLst/>
          </a:prstGeom>
        </p:spPr>
      </p:pic>
    </p:spTree>
    <p:extLst>
      <p:ext uri="{BB962C8B-B14F-4D97-AF65-F5344CB8AC3E}">
        <p14:creationId xmlns="" xmlns:p14="http://schemas.microsoft.com/office/powerpoint/2010/main" val="4008956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543948"/>
          </a:xfrm>
        </p:spPr>
        <p:txBody>
          <a:bodyPr>
            <a:normAutofit/>
          </a:bodyPr>
          <a:lstStyle/>
          <a:p>
            <a:r>
              <a:rPr lang="en-IN" sz="2800" dirty="0" smtClean="0"/>
              <a:t>Our </a:t>
            </a:r>
            <a:r>
              <a:rPr lang="en-IN" sz="2800" dirty="0" smtClean="0">
                <a:cs typeface="Andalus"/>
              </a:rPr>
              <a:t>Projects-</a:t>
            </a:r>
            <a:r>
              <a:rPr lang="en-IN" sz="2800" dirty="0" smtClean="0"/>
              <a:t> video  productions</a:t>
            </a:r>
            <a:endParaRPr lang="en-US" sz="2800" dirty="0"/>
          </a:p>
        </p:txBody>
      </p:sp>
      <p:sp>
        <p:nvSpPr>
          <p:cNvPr id="5" name="Content Placeholder 4"/>
          <p:cNvSpPr>
            <a:spLocks noGrp="1"/>
          </p:cNvSpPr>
          <p:nvPr>
            <p:ph idx="1"/>
          </p:nvPr>
        </p:nvSpPr>
        <p:spPr>
          <a:xfrm>
            <a:off x="1043492" y="1714488"/>
            <a:ext cx="7243284" cy="4643470"/>
          </a:xfrm>
        </p:spPr>
        <p:txBody>
          <a:bodyPr/>
          <a:lstStyle/>
          <a:p>
            <a:r>
              <a:rPr lang="en-IN" dirty="0" smtClean="0"/>
              <a:t>Co-Produced various episodes of </a:t>
            </a:r>
            <a:r>
              <a:rPr lang="en-IN" dirty="0" err="1" smtClean="0"/>
              <a:t>Rishtey</a:t>
            </a:r>
            <a:r>
              <a:rPr lang="en-IN" dirty="0" smtClean="0"/>
              <a:t> for Zee TV like </a:t>
            </a:r>
            <a:r>
              <a:rPr lang="en-IN" dirty="0" err="1" smtClean="0"/>
              <a:t>Phislan</a:t>
            </a:r>
            <a:r>
              <a:rPr lang="en-IN" dirty="0" smtClean="0"/>
              <a:t>, </a:t>
            </a:r>
            <a:r>
              <a:rPr lang="en-IN" dirty="0" err="1" smtClean="0"/>
              <a:t>Uljhan</a:t>
            </a:r>
            <a:r>
              <a:rPr lang="en-IN" dirty="0" smtClean="0"/>
              <a:t>, </a:t>
            </a:r>
            <a:r>
              <a:rPr lang="en-IN" dirty="0" err="1" smtClean="0"/>
              <a:t>Ganpati</a:t>
            </a:r>
            <a:r>
              <a:rPr lang="en-IN" dirty="0" smtClean="0"/>
              <a:t> </a:t>
            </a:r>
            <a:r>
              <a:rPr lang="en-IN" dirty="0" err="1" smtClean="0"/>
              <a:t>Bappa</a:t>
            </a:r>
            <a:r>
              <a:rPr lang="en-IN" dirty="0" smtClean="0"/>
              <a:t> </a:t>
            </a:r>
            <a:r>
              <a:rPr lang="en-IN" dirty="0" err="1" smtClean="0"/>
              <a:t>Morya</a:t>
            </a:r>
            <a:r>
              <a:rPr lang="en-IN" dirty="0" smtClean="0"/>
              <a:t>, </a:t>
            </a:r>
            <a:r>
              <a:rPr lang="en-IN" dirty="0" err="1" smtClean="0"/>
              <a:t>Kinara</a:t>
            </a:r>
            <a:r>
              <a:rPr lang="en-IN" dirty="0" smtClean="0"/>
              <a:t>, </a:t>
            </a:r>
            <a:r>
              <a:rPr lang="en-IN" dirty="0" err="1" smtClean="0"/>
              <a:t>Naya</a:t>
            </a:r>
            <a:r>
              <a:rPr lang="en-IN" dirty="0" smtClean="0"/>
              <a:t> </a:t>
            </a:r>
            <a:r>
              <a:rPr lang="en-IN" dirty="0" err="1" smtClean="0"/>
              <a:t>Vivah</a:t>
            </a:r>
            <a:r>
              <a:rPr lang="en-IN" dirty="0" smtClean="0"/>
              <a:t> etc. based on classic stories of </a:t>
            </a:r>
            <a:r>
              <a:rPr lang="en-IN" dirty="0" err="1" smtClean="0"/>
              <a:t>Munshi</a:t>
            </a:r>
            <a:r>
              <a:rPr lang="en-IN" dirty="0" smtClean="0"/>
              <a:t> </a:t>
            </a:r>
            <a:r>
              <a:rPr lang="en-IN" dirty="0" err="1" smtClean="0"/>
              <a:t>Premchand</a:t>
            </a:r>
            <a:r>
              <a:rPr lang="en-IN" dirty="0" smtClean="0"/>
              <a:t> and </a:t>
            </a:r>
            <a:r>
              <a:rPr lang="en-IN" dirty="0" err="1" smtClean="0"/>
              <a:t>Sharatchand</a:t>
            </a:r>
            <a:r>
              <a:rPr lang="en-IN" dirty="0" smtClean="0"/>
              <a:t> </a:t>
            </a:r>
            <a:r>
              <a:rPr lang="en-IN" dirty="0" err="1" smtClean="0"/>
              <a:t>Chattopadhyay</a:t>
            </a:r>
            <a:r>
              <a:rPr lang="en-IN" dirty="0" smtClean="0"/>
              <a:t> under my father’s production house for Zee TV. </a:t>
            </a:r>
            <a:endParaRPr lang="en-US" dirty="0"/>
          </a:p>
        </p:txBody>
      </p:sp>
      <p:pic>
        <p:nvPicPr>
          <p:cNvPr id="6" name="Picture 5" descr="RishteyTVseries.jpg"/>
          <p:cNvPicPr>
            <a:picLocks noChangeAspect="1"/>
          </p:cNvPicPr>
          <p:nvPr/>
        </p:nvPicPr>
        <p:blipFill>
          <a:blip r:embed="rId2" cstate="print"/>
          <a:stretch>
            <a:fillRect/>
          </a:stretch>
        </p:blipFill>
        <p:spPr>
          <a:xfrm>
            <a:off x="1357290" y="4071942"/>
            <a:ext cx="6786610" cy="192882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543948"/>
          </a:xfrm>
        </p:spPr>
        <p:txBody>
          <a:bodyPr>
            <a:normAutofit/>
          </a:bodyPr>
          <a:lstStyle/>
          <a:p>
            <a:r>
              <a:rPr lang="en-IN" sz="2800" dirty="0" smtClean="0"/>
              <a:t>Our </a:t>
            </a:r>
            <a:r>
              <a:rPr lang="en-IN" sz="2800" dirty="0" smtClean="0">
                <a:cs typeface="Andalus"/>
              </a:rPr>
              <a:t>Projects-</a:t>
            </a:r>
            <a:r>
              <a:rPr lang="en-IN" sz="2800" dirty="0" smtClean="0"/>
              <a:t> video  productions</a:t>
            </a:r>
            <a:endParaRPr lang="en-US" sz="2800" dirty="0"/>
          </a:p>
        </p:txBody>
      </p:sp>
      <p:sp>
        <p:nvSpPr>
          <p:cNvPr id="5" name="Content Placeholder 4"/>
          <p:cNvSpPr>
            <a:spLocks noGrp="1"/>
          </p:cNvSpPr>
          <p:nvPr>
            <p:ph idx="1"/>
          </p:nvPr>
        </p:nvSpPr>
        <p:spPr>
          <a:xfrm>
            <a:off x="1043492" y="1714488"/>
            <a:ext cx="7243284" cy="4643470"/>
          </a:xfrm>
        </p:spPr>
        <p:txBody>
          <a:bodyPr/>
          <a:lstStyle/>
          <a:p>
            <a:r>
              <a:rPr lang="en-IN" dirty="0" smtClean="0"/>
              <a:t>Co-Produced a </a:t>
            </a:r>
            <a:r>
              <a:rPr lang="en-IN" dirty="0" err="1" smtClean="0"/>
              <a:t>telefilm</a:t>
            </a:r>
            <a:r>
              <a:rPr lang="en-IN" dirty="0" smtClean="0"/>
              <a:t> named ‘</a:t>
            </a:r>
            <a:r>
              <a:rPr lang="en-IN" dirty="0" err="1" smtClean="0"/>
              <a:t>Haj</a:t>
            </a:r>
            <a:r>
              <a:rPr lang="en-IN" dirty="0" smtClean="0"/>
              <a:t>-e- Akbar’ for ETV Urdu under my father’s production house.</a:t>
            </a:r>
          </a:p>
          <a:p>
            <a:endParaRPr lang="en-IN" dirty="0" smtClean="0"/>
          </a:p>
          <a:p>
            <a:endParaRPr lang="en-IN" dirty="0" smtClean="0"/>
          </a:p>
          <a:p>
            <a:endParaRPr lang="en-US" dirty="0"/>
          </a:p>
        </p:txBody>
      </p:sp>
      <p:pic>
        <p:nvPicPr>
          <p:cNvPr id="7" name="Picture 6" descr="JZgQNFV9_400x400.jpg"/>
          <p:cNvPicPr>
            <a:picLocks noChangeAspect="1"/>
          </p:cNvPicPr>
          <p:nvPr/>
        </p:nvPicPr>
        <p:blipFill>
          <a:blip r:embed="rId2" cstate="print"/>
          <a:stretch>
            <a:fillRect/>
          </a:stretch>
        </p:blipFill>
        <p:spPr>
          <a:xfrm>
            <a:off x="3000364" y="3000372"/>
            <a:ext cx="2926080" cy="292608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1"/>
            <a:ext cx="7315200" cy="914399"/>
          </a:xfrm>
        </p:spPr>
        <p:txBody>
          <a:bodyPr>
            <a:normAutofit/>
          </a:bodyPr>
          <a:lstStyle/>
          <a:p>
            <a:r>
              <a:rPr lang="en-US" dirty="0" smtClean="0">
                <a:latin typeface="Andalus" pitchFamily="18" charset="-78"/>
                <a:cs typeface="Andalus" pitchFamily="18" charset="-78"/>
              </a:rPr>
              <a:t>Our</a:t>
            </a:r>
            <a:r>
              <a:rPr lang="en-US" dirty="0" smtClean="0"/>
              <a:t> </a:t>
            </a:r>
            <a:r>
              <a:rPr lang="en-US" dirty="0" smtClean="0">
                <a:latin typeface="Andalus" pitchFamily="18" charset="-78"/>
                <a:cs typeface="Andalus" pitchFamily="18" charset="-78"/>
              </a:rPr>
              <a:t>Esteemed Clientele</a:t>
            </a:r>
            <a:endParaRPr lang="en-IN" dirty="0">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endParaRPr lang="en-US" dirty="0" smtClean="0"/>
          </a:p>
          <a:p>
            <a:endParaRPr lang="en-US" dirty="0" smtClean="0"/>
          </a:p>
          <a:p>
            <a:pPr marL="0" indent="0">
              <a:buNone/>
            </a:pPr>
            <a:endParaRPr lang="en-IN"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62475" y="3419475"/>
            <a:ext cx="19050" cy="19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66800" y="1600200"/>
            <a:ext cx="1219200" cy="1219200"/>
          </a:xfrm>
          <a:prstGeom prst="rect">
            <a:avLst/>
          </a:prstGeom>
        </p:spPr>
      </p:pic>
      <p:pic>
        <p:nvPicPr>
          <p:cNvPr id="15" name="Picture 1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470875" y="1752600"/>
            <a:ext cx="1526890" cy="944541"/>
          </a:xfrm>
          <a:prstGeom prst="rect">
            <a:avLst/>
          </a:prstGeom>
        </p:spPr>
      </p:pic>
      <p:pic>
        <p:nvPicPr>
          <p:cNvPr id="16" name="Picture 1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743200" y="1600200"/>
            <a:ext cx="1252537" cy="1206990"/>
          </a:xfrm>
          <a:prstGeom prst="rect">
            <a:avLst/>
          </a:prstGeom>
        </p:spPr>
      </p:pic>
      <p:pic>
        <p:nvPicPr>
          <p:cNvPr id="17" name="Picture 1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048034" y="3276600"/>
            <a:ext cx="1295400" cy="1192870"/>
          </a:xfrm>
          <a:prstGeom prst="rect">
            <a:avLst/>
          </a:prstGeom>
        </p:spPr>
      </p:pic>
      <p:pic>
        <p:nvPicPr>
          <p:cNvPr id="18" name="Picture 1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2704958" y="3550699"/>
            <a:ext cx="1496878" cy="779043"/>
          </a:xfrm>
          <a:prstGeom prst="rect">
            <a:avLst/>
          </a:prstGeom>
        </p:spPr>
      </p:pic>
      <p:pic>
        <p:nvPicPr>
          <p:cNvPr id="19" name="Picture 18"/>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6407624" y="1600200"/>
            <a:ext cx="1489383" cy="1237704"/>
          </a:xfrm>
          <a:prstGeom prst="rect">
            <a:avLst/>
          </a:prstGeom>
        </p:spPr>
      </p:pic>
      <p:pic>
        <p:nvPicPr>
          <p:cNvPr id="20" name="Picture 19"/>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4419600" y="3124200"/>
            <a:ext cx="1557670" cy="1639653"/>
          </a:xfrm>
          <a:prstGeom prst="rect">
            <a:avLst/>
          </a:prstGeom>
        </p:spPr>
      </p:pic>
      <p:pic>
        <p:nvPicPr>
          <p:cNvPr id="21" name="Picture 20"/>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6139195" y="3352800"/>
            <a:ext cx="1867824" cy="1630901"/>
          </a:xfrm>
          <a:prstGeom prst="rect">
            <a:avLst/>
          </a:prstGeom>
        </p:spPr>
      </p:pic>
      <p:pic>
        <p:nvPicPr>
          <p:cNvPr id="22" name="Picture 21"/>
          <p:cNvPicPr>
            <a:picLocks noChangeAspect="1"/>
          </p:cNvPicPr>
          <p:nvPr/>
        </p:nvPicPr>
        <p:blipFill>
          <a:blip r:embed="rId11" cstate="print">
            <a:extLst>
              <a:ext uri="{28A0092B-C50C-407E-A947-70E740481C1C}">
                <a14:useLocalDpi xmlns="" xmlns:a14="http://schemas.microsoft.com/office/drawing/2010/main" val="0"/>
              </a:ext>
            </a:extLst>
          </a:blip>
          <a:stretch>
            <a:fillRect/>
          </a:stretch>
        </p:blipFill>
        <p:spPr>
          <a:xfrm>
            <a:off x="1420091" y="4763853"/>
            <a:ext cx="1731818" cy="917864"/>
          </a:xfrm>
          <a:prstGeom prst="rect">
            <a:avLst/>
          </a:prstGeom>
        </p:spPr>
      </p:pic>
      <p:pic>
        <p:nvPicPr>
          <p:cNvPr id="4" name="Picture 2" descr="C:\Users\Welcome\Desktop\FOR PPT OF NITI CREATIONS\WhatsApp Image 2020-07-16 at 1.16.24 AM.jpeg"/>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3939923" y="4731650"/>
            <a:ext cx="1642917" cy="855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556835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1"/>
            <a:ext cx="7315200" cy="761999"/>
          </a:xfrm>
        </p:spPr>
        <p:txBody>
          <a:bodyPr/>
          <a:lstStyle/>
          <a:p>
            <a:r>
              <a:rPr lang="en-US" dirty="0" smtClean="0">
                <a:latin typeface="Andalus" pitchFamily="18" charset="-78"/>
                <a:cs typeface="Andalus" pitchFamily="18" charset="-78"/>
              </a:rPr>
              <a:t>Contact Us</a:t>
            </a:r>
            <a:endParaRPr lang="en-IN" dirty="0">
              <a:latin typeface="Andalus" pitchFamily="18" charset="-78"/>
              <a:cs typeface="Andalus" pitchFamily="18" charset="-78"/>
            </a:endParaRPr>
          </a:p>
        </p:txBody>
      </p:sp>
      <p:sp>
        <p:nvSpPr>
          <p:cNvPr id="3" name="Content Placeholder 2"/>
          <p:cNvSpPr>
            <a:spLocks noGrp="1"/>
          </p:cNvSpPr>
          <p:nvPr>
            <p:ph idx="1"/>
          </p:nvPr>
        </p:nvSpPr>
        <p:spPr>
          <a:xfrm>
            <a:off x="914400" y="1905001"/>
            <a:ext cx="7315200" cy="4343399"/>
          </a:xfrm>
        </p:spPr>
        <p:txBody>
          <a:bodyPr>
            <a:normAutofit fontScale="92500" lnSpcReduction="10000"/>
          </a:bodyPr>
          <a:lstStyle/>
          <a:p>
            <a:r>
              <a:rPr lang="en-US" dirty="0" smtClean="0">
                <a:latin typeface="Andalus" pitchFamily="18" charset="-78"/>
                <a:cs typeface="Andalus" pitchFamily="18" charset="-78"/>
              </a:rPr>
              <a:t>Visit us at </a:t>
            </a:r>
            <a:r>
              <a:rPr lang="en-US" dirty="0" smtClean="0">
                <a:latin typeface="Andalus" pitchFamily="18" charset="-78"/>
                <a:cs typeface="Andalus" pitchFamily="18" charset="-78"/>
                <a:hlinkClick r:id="rId2"/>
              </a:rPr>
              <a:t>www.niticreations.com</a:t>
            </a:r>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We would be glad to meet you to discuss your requirements in detail.</a:t>
            </a: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Proprietor: 	</a:t>
            </a:r>
            <a:r>
              <a:rPr lang="en-US" dirty="0" err="1" smtClean="0">
                <a:latin typeface="Andalus" pitchFamily="18" charset="-78"/>
                <a:cs typeface="Andalus" pitchFamily="18" charset="-78"/>
              </a:rPr>
              <a:t>Niti</a:t>
            </a:r>
            <a:r>
              <a:rPr lang="en-US" dirty="0" smtClean="0">
                <a:latin typeface="Andalus" pitchFamily="18" charset="-78"/>
                <a:cs typeface="Andalus" pitchFamily="18" charset="-78"/>
              </a:rPr>
              <a:t> </a:t>
            </a:r>
            <a:r>
              <a:rPr lang="en-US" dirty="0" err="1" smtClean="0">
                <a:latin typeface="Andalus" pitchFamily="18" charset="-78"/>
                <a:cs typeface="Andalus" pitchFamily="18" charset="-78"/>
              </a:rPr>
              <a:t>Mathur</a:t>
            </a:r>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Mobile: 	9820239024</a:t>
            </a:r>
          </a:p>
          <a:p>
            <a:r>
              <a:rPr lang="en-US" dirty="0">
                <a:latin typeface="Andalus" pitchFamily="18" charset="-78"/>
                <a:cs typeface="Andalus" pitchFamily="18" charset="-78"/>
              </a:rPr>
              <a:t>E-mail: 	niticreations.nm@gmail.com</a:t>
            </a:r>
            <a:endParaRPr lang="en-IN" dirty="0">
              <a:latin typeface="Andalus" pitchFamily="18" charset="-78"/>
              <a:cs typeface="Andalus" pitchFamily="18" charset="-78"/>
            </a:endParaRP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Creative &amp; Administration: </a:t>
            </a:r>
            <a:r>
              <a:rPr lang="en-US" dirty="0" err="1" smtClean="0">
                <a:latin typeface="Andalus" pitchFamily="18" charset="-78"/>
                <a:cs typeface="Andalus" pitchFamily="18" charset="-78"/>
              </a:rPr>
              <a:t>Jeet</a:t>
            </a:r>
            <a:r>
              <a:rPr lang="en-US" dirty="0" smtClean="0">
                <a:latin typeface="Andalus" pitchFamily="18" charset="-78"/>
                <a:cs typeface="Andalus" pitchFamily="18" charset="-78"/>
              </a:rPr>
              <a:t> </a:t>
            </a:r>
            <a:r>
              <a:rPr lang="en-US" dirty="0" err="1" smtClean="0">
                <a:latin typeface="Andalus" pitchFamily="18" charset="-78"/>
                <a:cs typeface="Andalus" pitchFamily="18" charset="-78"/>
              </a:rPr>
              <a:t>Dutta</a:t>
            </a:r>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Mobile no.: 7208732192</a:t>
            </a:r>
          </a:p>
          <a:p>
            <a:endParaRPr lang="en-US">
              <a:latin typeface="Andalus" pitchFamily="18" charset="-78"/>
              <a:cs typeface="Andalus" pitchFamily="18" charset="-78"/>
            </a:endParaRPr>
          </a:p>
          <a:p>
            <a:endParaRPr lang="en-US" dirty="0" smtClean="0">
              <a:latin typeface="Andalus" pitchFamily="18" charset="-78"/>
              <a:cs typeface="Andalus" pitchFamily="18" charset="-78"/>
            </a:endParaRPr>
          </a:p>
        </p:txBody>
      </p:sp>
    </p:spTree>
    <p:extLst>
      <p:ext uri="{BB962C8B-B14F-4D97-AF65-F5344CB8AC3E}">
        <p14:creationId xmlns="" xmlns:p14="http://schemas.microsoft.com/office/powerpoint/2010/main" val="207746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1"/>
            <a:ext cx="7315200" cy="838199"/>
          </a:xfrm>
        </p:spPr>
        <p:txBody>
          <a:bodyPr/>
          <a:lstStyle/>
          <a:p>
            <a:endParaRPr lang="en-IN" dirty="0"/>
          </a:p>
        </p:txBody>
      </p:sp>
      <p:sp>
        <p:nvSpPr>
          <p:cNvPr id="3" name="Content Placeholder 2"/>
          <p:cNvSpPr>
            <a:spLocks noGrp="1"/>
          </p:cNvSpPr>
          <p:nvPr>
            <p:ph idx="1"/>
          </p:nvPr>
        </p:nvSpPr>
        <p:spPr>
          <a:xfrm>
            <a:off x="914400" y="2285999"/>
            <a:ext cx="7315200" cy="4023361"/>
          </a:xfrm>
        </p:spPr>
        <p:txBody>
          <a:bodyPr/>
          <a:lstStyle/>
          <a:p>
            <a:r>
              <a:rPr lang="en-US" dirty="0" smtClean="0"/>
              <a:t>    </a:t>
            </a:r>
            <a:r>
              <a:rPr lang="en-US" dirty="0" smtClean="0">
                <a:latin typeface="Andalus" pitchFamily="18" charset="-78"/>
                <a:cs typeface="Andalus" pitchFamily="18" charset="-78"/>
              </a:rPr>
              <a:t>Looking forward eagerly to be associated with you.</a:t>
            </a:r>
          </a:p>
          <a:p>
            <a:endParaRPr lang="en-US" dirty="0">
              <a:latin typeface="Andalus" pitchFamily="18" charset="-78"/>
              <a:cs typeface="Andalus" pitchFamily="18" charset="-78"/>
            </a:endParaRPr>
          </a:p>
          <a:p>
            <a:pPr marL="2148840" lvl="6" indent="0">
              <a:buNone/>
            </a:pPr>
            <a:endParaRPr lang="en-US" dirty="0" smtClean="0">
              <a:latin typeface="Andalus" pitchFamily="18" charset="-78"/>
              <a:cs typeface="Andalus" pitchFamily="18" charset="-78"/>
            </a:endParaRPr>
          </a:p>
          <a:p>
            <a:pPr marL="2148840" lvl="6" indent="0">
              <a:buNone/>
            </a:pPr>
            <a:r>
              <a:rPr lang="en-US" sz="2800" dirty="0" smtClean="0">
                <a:latin typeface="Andalus" pitchFamily="18" charset="-78"/>
                <a:cs typeface="Andalus" pitchFamily="18" charset="-78"/>
              </a:rPr>
              <a:t>THANK YOU</a:t>
            </a:r>
            <a:endParaRPr lang="en-IN" sz="2800" dirty="0">
              <a:latin typeface="Andalus" pitchFamily="18" charset="-78"/>
              <a:cs typeface="Andalus" pitchFamily="18" charset="-78"/>
            </a:endParaRPr>
          </a:p>
        </p:txBody>
      </p:sp>
    </p:spTree>
    <p:extLst>
      <p:ext uri="{BB962C8B-B14F-4D97-AF65-F5344CB8AC3E}">
        <p14:creationId xmlns="" xmlns:p14="http://schemas.microsoft.com/office/powerpoint/2010/main" val="2019212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846</TotalTime>
  <Words>1593</Words>
  <Application>Microsoft Office PowerPoint</Application>
  <PresentationFormat>On-screen Show (4:3)</PresentationFormat>
  <Paragraphs>217</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Austin</vt:lpstr>
      <vt:lpstr>NITI CREATIONS </vt:lpstr>
      <vt:lpstr>Slide 2</vt:lpstr>
      <vt:lpstr>About Us</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(Film)</vt:lpstr>
      <vt:lpstr>Our Projects-Audio Production (Series)</vt:lpstr>
      <vt:lpstr>Our Projects-Audio Production  (Ad film)</vt:lpstr>
      <vt:lpstr>Our Projects-Audio Production (Ad film)</vt:lpstr>
      <vt:lpstr>Our Projects-Audio Production (Ad film)</vt:lpstr>
      <vt:lpstr>Our Projects-Audio Production(Web series-non fiction)</vt:lpstr>
      <vt:lpstr>Our Projects-Audio Production  (Short Film)</vt:lpstr>
      <vt:lpstr>Our Projects-Audio Production  </vt:lpstr>
      <vt:lpstr>Our Projects-Audio Production (Series) </vt:lpstr>
      <vt:lpstr>Our Projects-Audio Production (Animated film) </vt:lpstr>
      <vt:lpstr>Our Projects-Audio Production  (Other Work)</vt:lpstr>
      <vt:lpstr>Our Projects-Audio Production(Other work)</vt:lpstr>
      <vt:lpstr>Our Projects-Audio Production (Other work)</vt:lpstr>
      <vt:lpstr>Other languages in audio dubbing and voiceovers</vt:lpstr>
      <vt:lpstr>Our Projects</vt:lpstr>
      <vt:lpstr>Prime Frequency Show-video production</vt:lpstr>
      <vt:lpstr>Prime Frequency Show-video production</vt:lpstr>
      <vt:lpstr>Our Projects-video production</vt:lpstr>
      <vt:lpstr>Our Projects-video production</vt:lpstr>
      <vt:lpstr>Our Projects-video production</vt:lpstr>
      <vt:lpstr>Our Projects- video  productions</vt:lpstr>
      <vt:lpstr>Our Projects- video  productions</vt:lpstr>
      <vt:lpstr>Our Esteemed Clientele</vt:lpstr>
      <vt:lpstr>Contact Us</vt:lpstr>
      <vt:lpstr>Slide 50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NITI CREATIONS </dc:title>
  <dc:creator>Welcome</dc:creator>
  <cp:lastModifiedBy>jeet niti</cp:lastModifiedBy>
  <cp:revision>161</cp:revision>
  <dcterms:created xsi:type="dcterms:W3CDTF">2006-08-16T00:00:00Z</dcterms:created>
  <dcterms:modified xsi:type="dcterms:W3CDTF">2026-02-21T07:21:20Z</dcterms:modified>
</cp:coreProperties>
</file>